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9"/>
  </p:notesMasterIdLst>
  <p:sldIdLst>
    <p:sldId id="256" r:id="rId2"/>
    <p:sldId id="335" r:id="rId3"/>
    <p:sldId id="339" r:id="rId4"/>
    <p:sldId id="336" r:id="rId5"/>
    <p:sldId id="337" r:id="rId6"/>
    <p:sldId id="338" r:id="rId7"/>
    <p:sldId id="32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3D85E-3837-7246-8202-015A861C6E36}" v="28" dt="2021-07-31T03:13:16.3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2" autoAdjust="0"/>
    <p:restoredTop sz="95680" autoAdjust="0"/>
  </p:normalViewPr>
  <p:slideViewPr>
    <p:cSldViewPr>
      <p:cViewPr varScale="1">
        <p:scale>
          <a:sx n="162" d="100"/>
          <a:sy n="162" d="100"/>
        </p:scale>
        <p:origin x="504" y="1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E6D0BE69-65C5-4617-8707-6B27C6E7F524}"/>
    <pc:docChg chg="undo custSel addSld modSld modMainMaster">
      <pc:chgData name="Judson Santiago" userId="ebb108da2f256286" providerId="LiveId" clId="{E6D0BE69-65C5-4617-8707-6B27C6E7F524}" dt="2019-05-13T19:26:18.791" v="1245" actId="20577"/>
      <pc:docMkLst>
        <pc:docMk/>
      </pc:docMkLst>
      <pc:sldChg chg="modSp">
        <pc:chgData name="Judson Santiago" userId="ebb108da2f256286" providerId="LiveId" clId="{E6D0BE69-65C5-4617-8707-6B27C6E7F524}" dt="2019-05-09T17:59:42.868" v="10" actId="20577"/>
        <pc:sldMkLst>
          <pc:docMk/>
          <pc:sldMk cId="0" sldId="256"/>
        </pc:sldMkLst>
        <pc:spChg chg="mod">
          <ac:chgData name="Judson Santiago" userId="ebb108da2f256286" providerId="LiveId" clId="{E6D0BE69-65C5-4617-8707-6B27C6E7F524}" dt="2019-05-09T17:59:28.633" v="6" actId="3064"/>
          <ac:spMkLst>
            <pc:docMk/>
            <pc:sldMk cId="0" sldId="256"/>
            <ac:spMk id="2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7:59:42.868" v="10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Judson Santiago" userId="ebb108da2f256286" providerId="LiveId" clId="{E6D0BE69-65C5-4617-8707-6B27C6E7F524}" dt="2019-05-09T19:20:02.142" v="804" actId="6549"/>
        <pc:sldMkLst>
          <pc:docMk/>
          <pc:sldMk cId="904695914" sldId="325"/>
        </pc:sldMkLst>
        <pc:spChg chg="mod">
          <ac:chgData name="Judson Santiago" userId="ebb108da2f256286" providerId="LiveId" clId="{E6D0BE69-65C5-4617-8707-6B27C6E7F524}" dt="2019-05-09T19:20:02.142" v="804" actId="6549"/>
          <ac:spMkLst>
            <pc:docMk/>
            <pc:sldMk cId="904695914" sldId="325"/>
            <ac:spMk id="2" creationId="{00000000-0000-0000-0000-000000000000}"/>
          </ac:spMkLst>
        </pc:spChg>
      </pc:sldChg>
      <pc:sldChg chg="addSp delSp modSp">
        <pc:chgData name="Judson Santiago" userId="ebb108da2f256286" providerId="LiveId" clId="{E6D0BE69-65C5-4617-8707-6B27C6E7F524}" dt="2019-05-13T19:23:21.867" v="1205" actId="478"/>
        <pc:sldMkLst>
          <pc:docMk/>
          <pc:sldMk cId="3812489390" sldId="335"/>
        </pc:sldMkLst>
        <pc:spChg chg="mod">
          <ac:chgData name="Judson Santiago" userId="ebb108da2f256286" providerId="LiveId" clId="{E6D0BE69-65C5-4617-8707-6B27C6E7F524}" dt="2019-05-09T18:03:33.858" v="29" actId="6549"/>
          <ac:spMkLst>
            <pc:docMk/>
            <pc:sldMk cId="3812489390" sldId="335"/>
            <ac:spMk id="2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8:05:52.937" v="42" actId="164"/>
          <ac:spMkLst>
            <pc:docMk/>
            <pc:sldMk cId="3812489390" sldId="335"/>
            <ac:spMk id="6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8:05:52.937" v="42" actId="164"/>
          <ac:spMkLst>
            <pc:docMk/>
            <pc:sldMk cId="3812489390" sldId="335"/>
            <ac:spMk id="7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8:05:52.937" v="42" actId="164"/>
          <ac:spMkLst>
            <pc:docMk/>
            <pc:sldMk cId="3812489390" sldId="335"/>
            <ac:spMk id="8" creationId="{00000000-0000-0000-0000-000000000000}"/>
          </ac:spMkLst>
        </pc:spChg>
        <pc:grpChg chg="add mod">
          <ac:chgData name="Judson Santiago" userId="ebb108da2f256286" providerId="LiveId" clId="{E6D0BE69-65C5-4617-8707-6B27C6E7F524}" dt="2019-05-09T18:06:05.900" v="44" actId="12788"/>
          <ac:grpSpMkLst>
            <pc:docMk/>
            <pc:sldMk cId="3812489390" sldId="335"/>
            <ac:grpSpMk id="13" creationId="{35D8E007-E977-46F0-B767-2CBCFC51AF32}"/>
          </ac:grpSpMkLst>
        </pc:grpChg>
        <pc:picChg chg="add mod">
          <ac:chgData name="Judson Santiago" userId="ebb108da2f256286" providerId="LiveId" clId="{E6D0BE69-65C5-4617-8707-6B27C6E7F524}" dt="2019-05-09T18:05:52.937" v="42" actId="164"/>
          <ac:picMkLst>
            <pc:docMk/>
            <pc:sldMk cId="3812489390" sldId="335"/>
            <ac:picMk id="4" creationId="{83A0BE34-A313-41B4-8275-F8BAE1E83602}"/>
          </ac:picMkLst>
        </pc:picChg>
        <pc:picChg chg="add del mod">
          <ac:chgData name="Judson Santiago" userId="ebb108da2f256286" providerId="LiveId" clId="{E6D0BE69-65C5-4617-8707-6B27C6E7F524}" dt="2019-05-13T19:23:21.867" v="1205" actId="478"/>
          <ac:picMkLst>
            <pc:docMk/>
            <pc:sldMk cId="3812489390" sldId="335"/>
            <ac:picMk id="5" creationId="{A4066A6A-BA12-4FBB-B26A-809B792020EF}"/>
          </ac:picMkLst>
        </pc:picChg>
        <pc:picChg chg="del">
          <ac:chgData name="Judson Santiago" userId="ebb108da2f256286" providerId="LiveId" clId="{E6D0BE69-65C5-4617-8707-6B27C6E7F524}" dt="2019-05-09T18:01:57.867" v="13" actId="478"/>
          <ac:picMkLst>
            <pc:docMk/>
            <pc:sldMk cId="3812489390" sldId="335"/>
            <ac:picMk id="1026" creationId="{00000000-0000-0000-0000-000000000000}"/>
          </ac:picMkLst>
        </pc:picChg>
        <pc:cxnChg chg="mod">
          <ac:chgData name="Judson Santiago" userId="ebb108da2f256286" providerId="LiveId" clId="{E6D0BE69-65C5-4617-8707-6B27C6E7F524}" dt="2019-05-09T18:05:52.937" v="42" actId="164"/>
          <ac:cxnSpMkLst>
            <pc:docMk/>
            <pc:sldMk cId="3812489390" sldId="335"/>
            <ac:cxnSpMk id="9" creationId="{00000000-0000-0000-0000-000000000000}"/>
          </ac:cxnSpMkLst>
        </pc:cxnChg>
        <pc:cxnChg chg="mod">
          <ac:chgData name="Judson Santiago" userId="ebb108da2f256286" providerId="LiveId" clId="{E6D0BE69-65C5-4617-8707-6B27C6E7F524}" dt="2019-05-09T18:05:52.937" v="42" actId="164"/>
          <ac:cxnSpMkLst>
            <pc:docMk/>
            <pc:sldMk cId="3812489390" sldId="335"/>
            <ac:cxnSpMk id="10" creationId="{00000000-0000-0000-0000-000000000000}"/>
          </ac:cxnSpMkLst>
        </pc:cxnChg>
        <pc:cxnChg chg="mod">
          <ac:chgData name="Judson Santiago" userId="ebb108da2f256286" providerId="LiveId" clId="{E6D0BE69-65C5-4617-8707-6B27C6E7F524}" dt="2019-05-09T18:05:52.937" v="42" actId="164"/>
          <ac:cxnSpMkLst>
            <pc:docMk/>
            <pc:sldMk cId="3812489390" sldId="335"/>
            <ac:cxnSpMk id="11" creationId="{00000000-0000-0000-0000-000000000000}"/>
          </ac:cxnSpMkLst>
        </pc:cxnChg>
        <pc:cxnChg chg="mod">
          <ac:chgData name="Judson Santiago" userId="ebb108da2f256286" providerId="LiveId" clId="{E6D0BE69-65C5-4617-8707-6B27C6E7F524}" dt="2019-05-09T18:05:52.937" v="42" actId="164"/>
          <ac:cxnSpMkLst>
            <pc:docMk/>
            <pc:sldMk cId="3812489390" sldId="335"/>
            <ac:cxnSpMk id="12" creationId="{00000000-0000-0000-0000-000000000000}"/>
          </ac:cxnSpMkLst>
        </pc:cxnChg>
      </pc:sldChg>
      <pc:sldChg chg="modSp">
        <pc:chgData name="Judson Santiago" userId="ebb108da2f256286" providerId="LiveId" clId="{E6D0BE69-65C5-4617-8707-6B27C6E7F524}" dt="2019-05-09T18:56:53.343" v="567" actId="6549"/>
        <pc:sldMkLst>
          <pc:docMk/>
          <pc:sldMk cId="174287975" sldId="336"/>
        </pc:sldMkLst>
        <pc:spChg chg="mod">
          <ac:chgData name="Judson Santiago" userId="ebb108da2f256286" providerId="LiveId" clId="{E6D0BE69-65C5-4617-8707-6B27C6E7F524}" dt="2019-05-09T18:56:53.343" v="567" actId="6549"/>
          <ac:spMkLst>
            <pc:docMk/>
            <pc:sldMk cId="174287975" sldId="336"/>
            <ac:spMk id="2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8:50:34.375" v="358" actId="20577"/>
          <ac:spMkLst>
            <pc:docMk/>
            <pc:sldMk cId="174287975" sldId="336"/>
            <ac:spMk id="12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8:49:48.198" v="335" actId="20577"/>
          <ac:spMkLst>
            <pc:docMk/>
            <pc:sldMk cId="174287975" sldId="336"/>
            <ac:spMk id="71" creationId="{00000000-0000-0000-0000-000000000000}"/>
          </ac:spMkLst>
        </pc:spChg>
      </pc:sldChg>
      <pc:sldChg chg="addSp delSp modSp">
        <pc:chgData name="Judson Santiago" userId="ebb108da2f256286" providerId="LiveId" clId="{E6D0BE69-65C5-4617-8707-6B27C6E7F524}" dt="2019-05-13T19:26:18.791" v="1245" actId="20577"/>
        <pc:sldMkLst>
          <pc:docMk/>
          <pc:sldMk cId="4087299910" sldId="337"/>
        </pc:sldMkLst>
        <pc:spChg chg="mod ord">
          <ac:chgData name="Judson Santiago" userId="ebb108da2f256286" providerId="LiveId" clId="{E6D0BE69-65C5-4617-8707-6B27C6E7F524}" dt="2019-05-09T19:08:57.605" v="754" actId="20577"/>
          <ac:spMkLst>
            <pc:docMk/>
            <pc:sldMk cId="4087299910" sldId="337"/>
            <ac:spMk id="2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8:57:35.172" v="571" actId="20577"/>
          <ac:spMkLst>
            <pc:docMk/>
            <pc:sldMk cId="4087299910" sldId="337"/>
            <ac:spMk id="3" creationId="{00000000-0000-0000-0000-000000000000}"/>
          </ac:spMkLst>
        </pc:spChg>
        <pc:spChg chg="add del mod">
          <ac:chgData name="Judson Santiago" userId="ebb108da2f256286" providerId="LiveId" clId="{E6D0BE69-65C5-4617-8707-6B27C6E7F524}" dt="2019-05-09T19:06:18.695" v="735"/>
          <ac:spMkLst>
            <pc:docMk/>
            <pc:sldMk cId="4087299910" sldId="337"/>
            <ac:spMk id="4" creationId="{B3CB4C9F-39DA-4377-A2DD-45C5912DCD9C}"/>
          </ac:spMkLst>
        </pc:spChg>
        <pc:spChg chg="add mod ord">
          <ac:chgData name="Judson Santiago" userId="ebb108da2f256286" providerId="LiveId" clId="{E6D0BE69-65C5-4617-8707-6B27C6E7F524}" dt="2019-05-09T19:53:40.412" v="1130" actId="1076"/>
          <ac:spMkLst>
            <pc:docMk/>
            <pc:sldMk cId="4087299910" sldId="337"/>
            <ac:spMk id="5" creationId="{D545CFB1-A6CF-402D-9DC1-CFD96B64AAD2}"/>
          </ac:spMkLst>
        </pc:spChg>
        <pc:spChg chg="mod ord">
          <ac:chgData name="Judson Santiago" userId="ebb108da2f256286" providerId="LiveId" clId="{E6D0BE69-65C5-4617-8707-6B27C6E7F524}" dt="2019-05-13T19:26:18.791" v="1245" actId="20577"/>
          <ac:spMkLst>
            <pc:docMk/>
            <pc:sldMk cId="4087299910" sldId="337"/>
            <ac:spMk id="6" creationId="{00000000-0000-0000-0000-000000000000}"/>
          </ac:spMkLst>
        </pc:spChg>
        <pc:spChg chg="add mod">
          <ac:chgData name="Judson Santiago" userId="ebb108da2f256286" providerId="LiveId" clId="{E6D0BE69-65C5-4617-8707-6B27C6E7F524}" dt="2019-05-09T19:53:21.505" v="1125" actId="164"/>
          <ac:spMkLst>
            <pc:docMk/>
            <pc:sldMk cId="4087299910" sldId="337"/>
            <ac:spMk id="7" creationId="{DDFE754F-AF60-4C0C-BCD6-055B1B50C461}"/>
          </ac:spMkLst>
        </pc:spChg>
        <pc:grpChg chg="add mod">
          <ac:chgData name="Judson Santiago" userId="ebb108da2f256286" providerId="LiveId" clId="{E6D0BE69-65C5-4617-8707-6B27C6E7F524}" dt="2019-05-09T19:53:45.816" v="1131" actId="1076"/>
          <ac:grpSpMkLst>
            <pc:docMk/>
            <pc:sldMk cId="4087299910" sldId="337"/>
            <ac:grpSpMk id="8" creationId="{DDE9826A-F1EE-4FE2-9D8A-5000FC66F101}"/>
          </ac:grpSpMkLst>
        </pc:grpChg>
      </pc:sldChg>
      <pc:sldChg chg="addSp delSp modSp modNotesTx">
        <pc:chgData name="Judson Santiago" userId="ebb108da2f256286" providerId="LiveId" clId="{E6D0BE69-65C5-4617-8707-6B27C6E7F524}" dt="2019-05-09T20:03:05.924" v="1202" actId="20577"/>
        <pc:sldMkLst>
          <pc:docMk/>
          <pc:sldMk cId="13048297" sldId="338"/>
        </pc:sldMkLst>
        <pc:spChg chg="add del mod">
          <ac:chgData name="Judson Santiago" userId="ebb108da2f256286" providerId="LiveId" clId="{E6D0BE69-65C5-4617-8707-6B27C6E7F524}" dt="2019-05-09T19:18:31.936" v="770" actId="478"/>
          <ac:spMkLst>
            <pc:docMk/>
            <pc:sldMk cId="13048297" sldId="338"/>
            <ac:spMk id="2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8:59:42.909" v="605" actId="20577"/>
          <ac:spMkLst>
            <pc:docMk/>
            <pc:sldMk cId="13048297" sldId="338"/>
            <ac:spMk id="3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9:19:01.552" v="773"/>
          <ac:spMkLst>
            <pc:docMk/>
            <pc:sldMk cId="13048297" sldId="338"/>
            <ac:spMk id="5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9:19:21.501" v="800" actId="1035"/>
          <ac:spMkLst>
            <pc:docMk/>
            <pc:sldMk cId="13048297" sldId="338"/>
            <ac:spMk id="6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9:19:21.501" v="800" actId="1035"/>
          <ac:spMkLst>
            <pc:docMk/>
            <pc:sldMk cId="13048297" sldId="338"/>
            <ac:spMk id="7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9:19:21.501" v="800" actId="1035"/>
          <ac:spMkLst>
            <pc:docMk/>
            <pc:sldMk cId="13048297" sldId="338"/>
            <ac:spMk id="8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9:19:21.501" v="800" actId="1035"/>
          <ac:spMkLst>
            <pc:docMk/>
            <pc:sldMk cId="13048297" sldId="338"/>
            <ac:spMk id="9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9:19:21.501" v="800" actId="1035"/>
          <ac:spMkLst>
            <pc:docMk/>
            <pc:sldMk cId="13048297" sldId="338"/>
            <ac:spMk id="10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9:19:21.501" v="800" actId="1035"/>
          <ac:spMkLst>
            <pc:docMk/>
            <pc:sldMk cId="13048297" sldId="338"/>
            <ac:spMk id="11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9:19:21.501" v="800" actId="1035"/>
          <ac:spMkLst>
            <pc:docMk/>
            <pc:sldMk cId="13048297" sldId="338"/>
            <ac:spMk id="12" creationId="{00000000-0000-0000-0000-000000000000}"/>
          </ac:spMkLst>
        </pc:spChg>
        <pc:spChg chg="add del mod">
          <ac:chgData name="Judson Santiago" userId="ebb108da2f256286" providerId="LiveId" clId="{E6D0BE69-65C5-4617-8707-6B27C6E7F524}" dt="2019-05-09T19:18:26.921" v="768" actId="478"/>
          <ac:spMkLst>
            <pc:docMk/>
            <pc:sldMk cId="13048297" sldId="338"/>
            <ac:spMk id="13" creationId="{79E96FD9-E7DD-45B2-AB5F-D760FBC5EA0C}"/>
          </ac:spMkLst>
        </pc:spChg>
        <pc:spChg chg="mod">
          <ac:chgData name="Judson Santiago" userId="ebb108da2f256286" providerId="LiveId" clId="{E6D0BE69-65C5-4617-8707-6B27C6E7F524}" dt="2019-05-09T19:19:21.501" v="800" actId="1035"/>
          <ac:spMkLst>
            <pc:docMk/>
            <pc:sldMk cId="13048297" sldId="338"/>
            <ac:spMk id="14" creationId="{00000000-0000-0000-0000-000000000000}"/>
          </ac:spMkLst>
        </pc:spChg>
        <pc:spChg chg="add del mod">
          <ac:chgData name="Judson Santiago" userId="ebb108da2f256286" providerId="LiveId" clId="{E6D0BE69-65C5-4617-8707-6B27C6E7F524}" dt="2019-05-09T19:18:45.602" v="772" actId="478"/>
          <ac:spMkLst>
            <pc:docMk/>
            <pc:sldMk cId="13048297" sldId="338"/>
            <ac:spMk id="16" creationId="{4B3AC0F9-1562-4C05-BB67-34162BDD743B}"/>
          </ac:spMkLst>
        </pc:spChg>
        <pc:grpChg chg="add">
          <ac:chgData name="Judson Santiago" userId="ebb108da2f256286" providerId="LiveId" clId="{E6D0BE69-65C5-4617-8707-6B27C6E7F524}" dt="2019-05-09T19:57:08.731" v="1132"/>
          <ac:grpSpMkLst>
            <pc:docMk/>
            <pc:sldMk cId="13048297" sldId="338"/>
            <ac:grpSpMk id="21" creationId="{81230F99-B658-45D9-BFBA-6427E2970481}"/>
          </ac:grpSpMkLst>
        </pc:grpChg>
        <pc:cxnChg chg="mod">
          <ac:chgData name="Judson Santiago" userId="ebb108da2f256286" providerId="LiveId" clId="{E6D0BE69-65C5-4617-8707-6B27C6E7F524}" dt="2019-05-09T19:19:21.501" v="800" actId="1035"/>
          <ac:cxnSpMkLst>
            <pc:docMk/>
            <pc:sldMk cId="13048297" sldId="338"/>
            <ac:cxnSpMk id="17" creationId="{00000000-0000-0000-0000-000000000000}"/>
          </ac:cxnSpMkLst>
        </pc:cxnChg>
        <pc:cxnChg chg="mod">
          <ac:chgData name="Judson Santiago" userId="ebb108da2f256286" providerId="LiveId" clId="{E6D0BE69-65C5-4617-8707-6B27C6E7F524}" dt="2019-05-09T19:19:21.501" v="800" actId="1035"/>
          <ac:cxnSpMkLst>
            <pc:docMk/>
            <pc:sldMk cId="13048297" sldId="338"/>
            <ac:cxnSpMk id="22" creationId="{00000000-0000-0000-0000-000000000000}"/>
          </ac:cxnSpMkLst>
        </pc:cxnChg>
        <pc:cxnChg chg="mod">
          <ac:chgData name="Judson Santiago" userId="ebb108da2f256286" providerId="LiveId" clId="{E6D0BE69-65C5-4617-8707-6B27C6E7F524}" dt="2019-05-09T19:19:21.501" v="800" actId="1035"/>
          <ac:cxnSpMkLst>
            <pc:docMk/>
            <pc:sldMk cId="13048297" sldId="338"/>
            <ac:cxnSpMk id="24" creationId="{00000000-0000-0000-0000-000000000000}"/>
          </ac:cxnSpMkLst>
        </pc:cxnChg>
        <pc:cxnChg chg="mod">
          <ac:chgData name="Judson Santiago" userId="ebb108da2f256286" providerId="LiveId" clId="{E6D0BE69-65C5-4617-8707-6B27C6E7F524}" dt="2019-05-09T19:19:21.501" v="800" actId="1035"/>
          <ac:cxnSpMkLst>
            <pc:docMk/>
            <pc:sldMk cId="13048297" sldId="338"/>
            <ac:cxnSpMk id="40" creationId="{00000000-0000-0000-0000-000000000000}"/>
          </ac:cxnSpMkLst>
        </pc:cxnChg>
      </pc:sldChg>
      <pc:sldChg chg="addSp delSp modSp add delAnim modAnim">
        <pc:chgData name="Judson Santiago" userId="ebb108da2f256286" providerId="LiveId" clId="{E6D0BE69-65C5-4617-8707-6B27C6E7F524}" dt="2019-05-09T19:43:02.584" v="1124"/>
        <pc:sldMkLst>
          <pc:docMk/>
          <pc:sldMk cId="2536481793" sldId="339"/>
        </pc:sldMkLst>
        <pc:spChg chg="mod">
          <ac:chgData name="Judson Santiago" userId="ebb108da2f256286" providerId="LiveId" clId="{E6D0BE69-65C5-4617-8707-6B27C6E7F524}" dt="2019-05-09T19:35:07.795" v="1065"/>
          <ac:spMkLst>
            <pc:docMk/>
            <pc:sldMk cId="2536481793" sldId="339"/>
            <ac:spMk id="2" creationId="{DA013B29-FCE7-4D70-BF1D-CA83DEAD1642}"/>
          </ac:spMkLst>
        </pc:spChg>
        <pc:spChg chg="mod">
          <ac:chgData name="Judson Santiago" userId="ebb108da2f256286" providerId="LiveId" clId="{E6D0BE69-65C5-4617-8707-6B27C6E7F524}" dt="2019-05-09T18:06:52.916" v="55" actId="20577"/>
          <ac:spMkLst>
            <pc:docMk/>
            <pc:sldMk cId="2536481793" sldId="339"/>
            <ac:spMk id="3" creationId="{6929BEC5-66EA-4A04-AA6B-B44CFF050634}"/>
          </ac:spMkLst>
        </pc:spChg>
        <pc:spChg chg="add del mod">
          <ac:chgData name="Judson Santiago" userId="ebb108da2f256286" providerId="LiveId" clId="{E6D0BE69-65C5-4617-8707-6B27C6E7F524}" dt="2019-05-09T19:27:27.767" v="822" actId="478"/>
          <ac:spMkLst>
            <pc:docMk/>
            <pc:sldMk cId="2536481793" sldId="339"/>
            <ac:spMk id="5" creationId="{43188234-8A79-424C-AAD9-7D739DAC0F52}"/>
          </ac:spMkLst>
        </pc:spChg>
        <pc:spChg chg="add del mod">
          <ac:chgData name="Judson Santiago" userId="ebb108da2f256286" providerId="LiveId" clId="{E6D0BE69-65C5-4617-8707-6B27C6E7F524}" dt="2019-05-09T19:34:04.247" v="1053" actId="478"/>
          <ac:spMkLst>
            <pc:docMk/>
            <pc:sldMk cId="2536481793" sldId="339"/>
            <ac:spMk id="6" creationId="{DF6AAB8E-46DF-4E23-BF75-096A90D57D3A}"/>
          </ac:spMkLst>
        </pc:spChg>
        <pc:spChg chg="add del mod ord">
          <ac:chgData name="Judson Santiago" userId="ebb108da2f256286" providerId="LiveId" clId="{E6D0BE69-65C5-4617-8707-6B27C6E7F524}" dt="2019-05-09T19:34:02.524" v="1052" actId="478"/>
          <ac:spMkLst>
            <pc:docMk/>
            <pc:sldMk cId="2536481793" sldId="339"/>
            <ac:spMk id="7" creationId="{33F92B9E-C7B3-4796-B657-8B662E7C19FB}"/>
          </ac:spMkLst>
        </pc:spChg>
        <pc:spChg chg="add mod">
          <ac:chgData name="Judson Santiago" userId="ebb108da2f256286" providerId="LiveId" clId="{E6D0BE69-65C5-4617-8707-6B27C6E7F524}" dt="2019-05-09T19:35:34.858" v="1073" actId="1076"/>
          <ac:spMkLst>
            <pc:docMk/>
            <pc:sldMk cId="2536481793" sldId="339"/>
            <ac:spMk id="9" creationId="{84F5171B-C589-4240-8694-578FDDC9DE05}"/>
          </ac:spMkLst>
        </pc:spChg>
        <pc:graphicFrameChg chg="add mod modGraphic">
          <ac:chgData name="Judson Santiago" userId="ebb108da2f256286" providerId="LiveId" clId="{E6D0BE69-65C5-4617-8707-6B27C6E7F524}" dt="2019-05-09T19:36:24.225" v="1077" actId="207"/>
          <ac:graphicFrameMkLst>
            <pc:docMk/>
            <pc:sldMk cId="2536481793" sldId="339"/>
            <ac:graphicFrameMk id="8" creationId="{5DCD9CD1-6F54-4769-9D24-D4447D122EA6}"/>
          </ac:graphicFrameMkLst>
        </pc:graphicFrameChg>
        <pc:picChg chg="add del mod modCrop">
          <ac:chgData name="Judson Santiago" userId="ebb108da2f256286" providerId="LiveId" clId="{E6D0BE69-65C5-4617-8707-6B27C6E7F524}" dt="2019-05-09T19:38:27.682" v="1078" actId="478"/>
          <ac:picMkLst>
            <pc:docMk/>
            <pc:sldMk cId="2536481793" sldId="339"/>
            <ac:picMk id="4" creationId="{6A37C71D-81DA-4A1B-BC1F-6BD680E114E7}"/>
          </ac:picMkLst>
        </pc:picChg>
        <pc:picChg chg="add mod modCrop">
          <ac:chgData name="Judson Santiago" userId="ebb108da2f256286" providerId="LiveId" clId="{E6D0BE69-65C5-4617-8707-6B27C6E7F524}" dt="2019-05-09T19:42:46.091" v="1123" actId="1076"/>
          <ac:picMkLst>
            <pc:docMk/>
            <pc:sldMk cId="2536481793" sldId="339"/>
            <ac:picMk id="10" creationId="{E742B81E-FB65-42B7-9006-07821E7823B7}"/>
          </ac:picMkLst>
        </pc:picChg>
      </pc:sldChg>
      <pc:sldMasterChg chg="modSldLayout">
        <pc:chgData name="Judson Santiago" userId="ebb108da2f256286" providerId="LiveId" clId="{E6D0BE69-65C5-4617-8707-6B27C6E7F524}" dt="2019-05-09T17:55:50.341" v="1"/>
        <pc:sldMasterMkLst>
          <pc:docMk/>
          <pc:sldMasterMk cId="0" sldId="2147483780"/>
        </pc:sldMasterMkLst>
        <pc:sldLayoutChg chg="addSp delSp">
          <pc:chgData name="Judson Santiago" userId="ebb108da2f256286" providerId="LiveId" clId="{E6D0BE69-65C5-4617-8707-6B27C6E7F524}" dt="2019-05-09T17:55:50.341" v="1"/>
          <pc:sldLayoutMkLst>
            <pc:docMk/>
            <pc:sldMasterMk cId="0" sldId="2147483780"/>
            <pc:sldLayoutMk cId="0" sldId="2147483781"/>
          </pc:sldLayoutMkLst>
          <pc:spChg chg="del">
            <ac:chgData name="Judson Santiago" userId="ebb108da2f256286" providerId="LiveId" clId="{E6D0BE69-65C5-4617-8707-6B27C6E7F524}" dt="2019-05-09T17:55:48.966" v="0" actId="478"/>
            <ac:spMkLst>
              <pc:docMk/>
              <pc:sldMasterMk cId="0" sldId="2147483780"/>
              <pc:sldLayoutMk cId="0" sldId="2147483781"/>
              <ac:spMk id="9" creationId="{00000000-0000-0000-0000-000000000000}"/>
            </ac:spMkLst>
          </pc:spChg>
          <pc:spChg chg="del">
            <ac:chgData name="Judson Santiago" userId="ebb108da2f256286" providerId="LiveId" clId="{E6D0BE69-65C5-4617-8707-6B27C6E7F524}" dt="2019-05-09T17:55:48.966" v="0" actId="478"/>
            <ac:spMkLst>
              <pc:docMk/>
              <pc:sldMasterMk cId="0" sldId="2147483780"/>
              <pc:sldLayoutMk cId="0" sldId="2147483781"/>
              <ac:spMk id="10" creationId="{00000000-0000-0000-0000-000000000000}"/>
            </ac:spMkLst>
          </pc:spChg>
          <pc:spChg chg="add">
            <ac:chgData name="Judson Santiago" userId="ebb108da2f256286" providerId="LiveId" clId="{E6D0BE69-65C5-4617-8707-6B27C6E7F524}" dt="2019-05-09T17:55:50.341" v="1"/>
            <ac:spMkLst>
              <pc:docMk/>
              <pc:sldMasterMk cId="0" sldId="2147483780"/>
              <pc:sldLayoutMk cId="0" sldId="2147483781"/>
              <ac:spMk id="11" creationId="{70BFD255-6E0B-433E-8DC0-7112675C9EFB}"/>
            </ac:spMkLst>
          </pc:spChg>
          <pc:spChg chg="add">
            <ac:chgData name="Judson Santiago" userId="ebb108da2f256286" providerId="LiveId" clId="{E6D0BE69-65C5-4617-8707-6B27C6E7F524}" dt="2019-05-09T17:55:50.341" v="1"/>
            <ac:spMkLst>
              <pc:docMk/>
              <pc:sldMasterMk cId="0" sldId="2147483780"/>
              <pc:sldLayoutMk cId="0" sldId="2147483781"/>
              <ac:spMk id="12" creationId="{28E6C485-BB44-47CA-A36E-75DAEAED9A42}"/>
            </ac:spMkLst>
          </pc:spChg>
          <pc:spChg chg="del">
            <ac:chgData name="Judson Santiago" userId="ebb108da2f256286" providerId="LiveId" clId="{E6D0BE69-65C5-4617-8707-6B27C6E7F524}" dt="2019-05-09T17:55:48.966" v="0" actId="478"/>
            <ac:spMkLst>
              <pc:docMk/>
              <pc:sldMasterMk cId="0" sldId="2147483780"/>
              <pc:sldLayoutMk cId="0" sldId="2147483781"/>
              <ac:spMk id="17" creationId="{00000000-0000-0000-0000-000000000000}"/>
            </ac:spMkLst>
          </pc:spChg>
          <pc:spChg chg="add">
            <ac:chgData name="Judson Santiago" userId="ebb108da2f256286" providerId="LiveId" clId="{E6D0BE69-65C5-4617-8707-6B27C6E7F524}" dt="2019-05-09T17:55:50.341" v="1"/>
            <ac:spMkLst>
              <pc:docMk/>
              <pc:sldMasterMk cId="0" sldId="2147483780"/>
              <pc:sldLayoutMk cId="0" sldId="2147483781"/>
              <ac:spMk id="18" creationId="{13027A3E-5C57-4507-B5BA-7EB82BDF9384}"/>
            </ac:spMkLst>
          </pc:spChg>
          <pc:spChg chg="del">
            <ac:chgData name="Judson Santiago" userId="ebb108da2f256286" providerId="LiveId" clId="{E6D0BE69-65C5-4617-8707-6B27C6E7F524}" dt="2019-05-09T17:55:48.966" v="0" actId="478"/>
            <ac:spMkLst>
              <pc:docMk/>
              <pc:sldMasterMk cId="0" sldId="2147483780"/>
              <pc:sldLayoutMk cId="0" sldId="2147483781"/>
              <ac:spMk id="20" creationId="{00000000-0000-0000-0000-000000000000}"/>
            </ac:spMkLst>
          </pc:spChg>
          <pc:spChg chg="add">
            <ac:chgData name="Judson Santiago" userId="ebb108da2f256286" providerId="LiveId" clId="{E6D0BE69-65C5-4617-8707-6B27C6E7F524}" dt="2019-05-09T17:55:50.341" v="1"/>
            <ac:spMkLst>
              <pc:docMk/>
              <pc:sldMasterMk cId="0" sldId="2147483780"/>
              <pc:sldLayoutMk cId="0" sldId="2147483781"/>
              <ac:spMk id="21" creationId="{C41D8D94-46D3-46CE-8AA9-9DC1C2A42663}"/>
            </ac:spMkLst>
          </pc:spChg>
          <pc:spChg chg="add">
            <ac:chgData name="Judson Santiago" userId="ebb108da2f256286" providerId="LiveId" clId="{E6D0BE69-65C5-4617-8707-6B27C6E7F524}" dt="2019-05-09T17:55:50.341" v="1"/>
            <ac:spMkLst>
              <pc:docMk/>
              <pc:sldMasterMk cId="0" sldId="2147483780"/>
              <pc:sldLayoutMk cId="0" sldId="2147483781"/>
              <ac:spMk id="22" creationId="{5A5E49E4-1C9D-43E4-AA74-9E5B7A7BDEE9}"/>
            </ac:spMkLst>
          </pc:spChg>
          <pc:spChg chg="add">
            <ac:chgData name="Judson Santiago" userId="ebb108da2f256286" providerId="LiveId" clId="{E6D0BE69-65C5-4617-8707-6B27C6E7F524}" dt="2019-05-09T17:55:50.341" v="1"/>
            <ac:spMkLst>
              <pc:docMk/>
              <pc:sldMasterMk cId="0" sldId="2147483780"/>
              <pc:sldLayoutMk cId="0" sldId="2147483781"/>
              <ac:spMk id="23" creationId="{21E7D9E8-0725-4DBA-958A-346301735236}"/>
            </ac:spMkLst>
          </pc:spChg>
          <pc:spChg chg="add">
            <ac:chgData name="Judson Santiago" userId="ebb108da2f256286" providerId="LiveId" clId="{E6D0BE69-65C5-4617-8707-6B27C6E7F524}" dt="2019-05-09T17:55:50.341" v="1"/>
            <ac:spMkLst>
              <pc:docMk/>
              <pc:sldMasterMk cId="0" sldId="2147483780"/>
              <pc:sldLayoutMk cId="0" sldId="2147483781"/>
              <ac:spMk id="24" creationId="{0BBA8E01-065B-47A2-9EC8-CC25A7311066}"/>
            </ac:spMkLst>
          </pc:spChg>
          <pc:spChg chg="add">
            <ac:chgData name="Judson Santiago" userId="ebb108da2f256286" providerId="LiveId" clId="{E6D0BE69-65C5-4617-8707-6B27C6E7F524}" dt="2019-05-09T17:55:50.341" v="1"/>
            <ac:spMkLst>
              <pc:docMk/>
              <pc:sldMasterMk cId="0" sldId="2147483780"/>
              <pc:sldLayoutMk cId="0" sldId="2147483781"/>
              <ac:spMk id="25" creationId="{F8BB5A11-0626-4C04-BEB7-106B2997CAE6}"/>
            </ac:spMkLst>
          </pc:spChg>
          <pc:grpChg chg="del">
            <ac:chgData name="Judson Santiago" userId="ebb108da2f256286" providerId="LiveId" clId="{E6D0BE69-65C5-4617-8707-6B27C6E7F524}" dt="2019-05-09T17:55:48.966" v="0" actId="478"/>
            <ac:grpSpMkLst>
              <pc:docMk/>
              <pc:sldMasterMk cId="0" sldId="2147483780"/>
              <pc:sldLayoutMk cId="0" sldId="2147483781"/>
              <ac:grpSpMk id="13" creationId="{00000000-0000-0000-0000-000000000000}"/>
            </ac:grpSpMkLst>
          </pc:grpChg>
        </pc:sldLayoutChg>
      </pc:sldMasterChg>
    </pc:docChg>
  </pc:docChgLst>
  <pc:docChgLst>
    <pc:chgData name="Judson Santiago" userId="ebb108da2f256286" providerId="LiveId" clId="{7BC7DC85-39C0-4ABC-BCF4-3ABD98D84B6E}"/>
    <pc:docChg chg="modSld modMainMaster">
      <pc:chgData name="Judson Santiago" userId="ebb108da2f256286" providerId="LiveId" clId="{7BC7DC85-39C0-4ABC-BCF4-3ABD98D84B6E}" dt="2021-07-31T03:23:40.872" v="27" actId="20577"/>
      <pc:docMkLst>
        <pc:docMk/>
      </pc:docMkLst>
      <pc:sldChg chg="modSp mod">
        <pc:chgData name="Judson Santiago" userId="ebb108da2f256286" providerId="LiveId" clId="{7BC7DC85-39C0-4ABC-BCF4-3ABD98D84B6E}" dt="2021-07-31T03:22:56.657" v="24" actId="20577"/>
        <pc:sldMkLst>
          <pc:docMk/>
          <pc:sldMk cId="0" sldId="256"/>
        </pc:sldMkLst>
        <pc:spChg chg="mod">
          <ac:chgData name="Judson Santiago" userId="ebb108da2f256286" providerId="LiveId" clId="{7BC7DC85-39C0-4ABC-BCF4-3ABD98D84B6E}" dt="2021-07-31T03:22:56.657" v="24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Judson Santiago" userId="ebb108da2f256286" providerId="LiveId" clId="{7BC7DC85-39C0-4ABC-BCF4-3ABD98D84B6E}" dt="2021-07-31T03:23:31.215" v="25" actId="20577"/>
        <pc:sldMkLst>
          <pc:docMk/>
          <pc:sldMk cId="174287975" sldId="336"/>
        </pc:sldMkLst>
        <pc:spChg chg="mod">
          <ac:chgData name="Judson Santiago" userId="ebb108da2f256286" providerId="LiveId" clId="{7BC7DC85-39C0-4ABC-BCF4-3ABD98D84B6E}" dt="2021-07-31T03:23:31.215" v="25" actId="20577"/>
          <ac:spMkLst>
            <pc:docMk/>
            <pc:sldMk cId="174287975" sldId="336"/>
            <ac:spMk id="3" creationId="{00000000-0000-0000-0000-000000000000}"/>
          </ac:spMkLst>
        </pc:spChg>
      </pc:sldChg>
      <pc:sldChg chg="modSp mod">
        <pc:chgData name="Judson Santiago" userId="ebb108da2f256286" providerId="LiveId" clId="{7BC7DC85-39C0-4ABC-BCF4-3ABD98D84B6E}" dt="2021-07-31T03:23:35.793" v="26" actId="20577"/>
        <pc:sldMkLst>
          <pc:docMk/>
          <pc:sldMk cId="4087299910" sldId="337"/>
        </pc:sldMkLst>
        <pc:spChg chg="mod">
          <ac:chgData name="Judson Santiago" userId="ebb108da2f256286" providerId="LiveId" clId="{7BC7DC85-39C0-4ABC-BCF4-3ABD98D84B6E}" dt="2021-07-31T03:23:35.793" v="26" actId="20577"/>
          <ac:spMkLst>
            <pc:docMk/>
            <pc:sldMk cId="4087299910" sldId="337"/>
            <ac:spMk id="3" creationId="{00000000-0000-0000-0000-000000000000}"/>
          </ac:spMkLst>
        </pc:spChg>
      </pc:sldChg>
      <pc:sldChg chg="modSp mod">
        <pc:chgData name="Judson Santiago" userId="ebb108da2f256286" providerId="LiveId" clId="{7BC7DC85-39C0-4ABC-BCF4-3ABD98D84B6E}" dt="2021-07-31T03:23:40.872" v="27" actId="20577"/>
        <pc:sldMkLst>
          <pc:docMk/>
          <pc:sldMk cId="13048297" sldId="338"/>
        </pc:sldMkLst>
        <pc:spChg chg="mod">
          <ac:chgData name="Judson Santiago" userId="ebb108da2f256286" providerId="LiveId" clId="{7BC7DC85-39C0-4ABC-BCF4-3ABD98D84B6E}" dt="2021-07-31T03:23:40.872" v="27" actId="20577"/>
          <ac:spMkLst>
            <pc:docMk/>
            <pc:sldMk cId="13048297" sldId="338"/>
            <ac:spMk id="3" creationId="{00000000-0000-0000-0000-000000000000}"/>
          </ac:spMkLst>
        </pc:spChg>
      </pc:sldChg>
      <pc:sldMasterChg chg="addSp modSp">
        <pc:chgData name="Judson Santiago" userId="ebb108da2f256286" providerId="LiveId" clId="{7BC7DC85-39C0-4ABC-BCF4-3ABD98D84B6E}" dt="2021-07-25T19:40:06.826" v="0"/>
        <pc:sldMasterMkLst>
          <pc:docMk/>
          <pc:sldMasterMk cId="0" sldId="2147483780"/>
        </pc:sldMasterMkLst>
        <pc:spChg chg="mod">
          <ac:chgData name="Judson Santiago" userId="ebb108da2f256286" providerId="LiveId" clId="{7BC7DC85-39C0-4ABC-BCF4-3ABD98D84B6E}" dt="2021-07-25T19:40:06.826" v="0"/>
          <ac:spMkLst>
            <pc:docMk/>
            <pc:sldMasterMk cId="0" sldId="2147483780"/>
            <ac:spMk id="16" creationId="{97C93DAF-C20E-4C67-B48A-D2DE8FB62C47}"/>
          </ac:spMkLst>
        </pc:spChg>
        <pc:grpChg chg="add mod">
          <ac:chgData name="Judson Santiago" userId="ebb108da2f256286" providerId="LiveId" clId="{7BC7DC85-39C0-4ABC-BCF4-3ABD98D84B6E}" dt="2021-07-25T19:40:06.826" v="0"/>
          <ac:grpSpMkLst>
            <pc:docMk/>
            <pc:sldMasterMk cId="0" sldId="2147483780"/>
            <ac:grpSpMk id="11" creationId="{D09BBD4D-82DE-4942-9FEE-709664B9ABF5}"/>
          </ac:grpSpMkLst>
        </pc:grpChg>
        <pc:picChg chg="mod">
          <ac:chgData name="Judson Santiago" userId="ebb108da2f256286" providerId="LiveId" clId="{7BC7DC85-39C0-4ABC-BCF4-3ABD98D84B6E}" dt="2021-07-25T19:40:06.826" v="0"/>
          <ac:picMkLst>
            <pc:docMk/>
            <pc:sldMasterMk cId="0" sldId="2147483780"/>
            <ac:picMk id="15" creationId="{A3BBA857-EEE0-4E89-8C42-82A9F1DEB7AC}"/>
          </ac:picMkLst>
        </pc:picChg>
      </pc:sldMasterChg>
    </pc:docChg>
  </pc:docChgLst>
  <pc:docChgLst>
    <pc:chgData name="Judson Santiago" userId="ebb108da2f256286" providerId="LiveId" clId="{4343D85E-3837-7246-8202-015A861C6E36}"/>
    <pc:docChg chg="undo redo custSel modSld modMainMaster">
      <pc:chgData name="Judson Santiago" userId="ebb108da2f256286" providerId="LiveId" clId="{4343D85E-3837-7246-8202-015A861C6E36}" dt="2021-07-31T02:35:32.365" v="567" actId="1038"/>
      <pc:docMkLst>
        <pc:docMk/>
      </pc:docMkLst>
      <pc:sldChg chg="modSp mod">
        <pc:chgData name="Judson Santiago" userId="ebb108da2f256286" providerId="LiveId" clId="{4343D85E-3837-7246-8202-015A861C6E36}" dt="2021-07-31T01:18:11.888" v="22" actId="403"/>
        <pc:sldMkLst>
          <pc:docMk/>
          <pc:sldMk cId="0" sldId="256"/>
        </pc:sldMkLst>
        <pc:spChg chg="mod">
          <ac:chgData name="Judson Santiago" userId="ebb108da2f256286" providerId="LiveId" clId="{4343D85E-3837-7246-8202-015A861C6E36}" dt="2021-07-31T01:18:11.888" v="22" actId="403"/>
          <ac:spMkLst>
            <pc:docMk/>
            <pc:sldMk cId="0" sldId="256"/>
            <ac:spMk id="2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1:18:04.999" v="19" actId="403"/>
          <ac:spMkLst>
            <pc:docMk/>
            <pc:sldMk cId="0" sldId="256"/>
            <ac:spMk id="3" creationId="{00000000-0000-0000-0000-000000000000}"/>
          </ac:spMkLst>
        </pc:spChg>
      </pc:sldChg>
      <pc:sldChg chg="modSp mod modTransition">
        <pc:chgData name="Judson Santiago" userId="ebb108da2f256286" providerId="LiveId" clId="{4343D85E-3837-7246-8202-015A861C6E36}" dt="2021-07-31T02:34:33.044" v="565" actId="20577"/>
        <pc:sldMkLst>
          <pc:docMk/>
          <pc:sldMk cId="904695914" sldId="325"/>
        </pc:sldMkLst>
        <pc:spChg chg="mod">
          <ac:chgData name="Judson Santiago" userId="ebb108da2f256286" providerId="LiveId" clId="{4343D85E-3837-7246-8202-015A861C6E36}" dt="2021-07-31T02:34:33.044" v="565" actId="20577"/>
          <ac:spMkLst>
            <pc:docMk/>
            <pc:sldMk cId="904695914" sldId="325"/>
            <ac:spMk id="2" creationId="{00000000-0000-0000-0000-000000000000}"/>
          </ac:spMkLst>
        </pc:spChg>
      </pc:sldChg>
      <pc:sldChg chg="addSp delSp modSp mod modTransition">
        <pc:chgData name="Judson Santiago" userId="ebb108da2f256286" providerId="LiveId" clId="{4343D85E-3837-7246-8202-015A861C6E36}" dt="2021-07-31T02:35:32.365" v="567" actId="1038"/>
        <pc:sldMkLst>
          <pc:docMk/>
          <pc:sldMk cId="3812489390" sldId="335"/>
        </pc:sldMkLst>
        <pc:spChg chg="mod">
          <ac:chgData name="Judson Santiago" userId="ebb108da2f256286" providerId="LiveId" clId="{4343D85E-3837-7246-8202-015A861C6E36}" dt="2021-07-31T01:44:10.004" v="122" actId="21"/>
          <ac:spMkLst>
            <pc:docMk/>
            <pc:sldMk cId="3812489390" sldId="335"/>
            <ac:spMk id="2" creationId="{00000000-0000-0000-0000-000000000000}"/>
          </ac:spMkLst>
        </pc:spChg>
        <pc:spChg chg="del mod topLvl">
          <ac:chgData name="Judson Santiago" userId="ebb108da2f256286" providerId="LiveId" clId="{4343D85E-3837-7246-8202-015A861C6E36}" dt="2021-07-31T01:43:10.814" v="115" actId="478"/>
          <ac:spMkLst>
            <pc:docMk/>
            <pc:sldMk cId="3812489390" sldId="335"/>
            <ac:spMk id="6" creationId="{00000000-0000-0000-0000-000000000000}"/>
          </ac:spMkLst>
        </pc:spChg>
        <pc:spChg chg="del mod topLvl">
          <ac:chgData name="Judson Santiago" userId="ebb108da2f256286" providerId="LiveId" clId="{4343D85E-3837-7246-8202-015A861C6E36}" dt="2021-07-31T01:43:10.814" v="115" actId="478"/>
          <ac:spMkLst>
            <pc:docMk/>
            <pc:sldMk cId="3812489390" sldId="335"/>
            <ac:spMk id="7" creationId="{00000000-0000-0000-0000-000000000000}"/>
          </ac:spMkLst>
        </pc:spChg>
        <pc:spChg chg="del mod topLvl">
          <ac:chgData name="Judson Santiago" userId="ebb108da2f256286" providerId="LiveId" clId="{4343D85E-3837-7246-8202-015A861C6E36}" dt="2021-07-31T01:43:10.814" v="115" actId="478"/>
          <ac:spMkLst>
            <pc:docMk/>
            <pc:sldMk cId="3812489390" sldId="335"/>
            <ac:spMk id="8" creationId="{00000000-0000-0000-0000-000000000000}"/>
          </ac:spMkLst>
        </pc:spChg>
        <pc:spChg chg="mod topLvl">
          <ac:chgData name="Judson Santiago" userId="ebb108da2f256286" providerId="LiveId" clId="{4343D85E-3837-7246-8202-015A861C6E36}" dt="2021-07-31T01:42:58.378" v="113" actId="164"/>
          <ac:spMkLst>
            <pc:docMk/>
            <pc:sldMk cId="3812489390" sldId="335"/>
            <ac:spMk id="16" creationId="{F533908B-D81F-FC49-B963-FEB1911B4E4D}"/>
          </ac:spMkLst>
        </pc:spChg>
        <pc:spChg chg="mod topLvl">
          <ac:chgData name="Judson Santiago" userId="ebb108da2f256286" providerId="LiveId" clId="{4343D85E-3837-7246-8202-015A861C6E36}" dt="2021-07-31T01:42:58.378" v="113" actId="164"/>
          <ac:spMkLst>
            <pc:docMk/>
            <pc:sldMk cId="3812489390" sldId="335"/>
            <ac:spMk id="17" creationId="{8F05ACEB-FA9A-124D-9A2C-3236CB6DE005}"/>
          </ac:spMkLst>
        </pc:spChg>
        <pc:spChg chg="mod topLvl">
          <ac:chgData name="Judson Santiago" userId="ebb108da2f256286" providerId="LiveId" clId="{4343D85E-3837-7246-8202-015A861C6E36}" dt="2021-07-31T01:42:58.378" v="113" actId="164"/>
          <ac:spMkLst>
            <pc:docMk/>
            <pc:sldMk cId="3812489390" sldId="335"/>
            <ac:spMk id="18" creationId="{749DE03A-7610-214B-90F1-8354E1191672}"/>
          </ac:spMkLst>
        </pc:spChg>
        <pc:spChg chg="del mod topLvl">
          <ac:chgData name="Judson Santiago" userId="ebb108da2f256286" providerId="LiveId" clId="{4343D85E-3837-7246-8202-015A861C6E36}" dt="2021-07-31T01:42:32.109" v="108" actId="478"/>
          <ac:spMkLst>
            <pc:docMk/>
            <pc:sldMk cId="3812489390" sldId="335"/>
            <ac:spMk id="22" creationId="{CACA89EB-A8B7-8746-8D62-B874E2C2857C}"/>
          </ac:spMkLst>
        </pc:spChg>
        <pc:spChg chg="del mod topLvl">
          <ac:chgData name="Judson Santiago" userId="ebb108da2f256286" providerId="LiveId" clId="{4343D85E-3837-7246-8202-015A861C6E36}" dt="2021-07-31T01:42:34.615" v="109" actId="478"/>
          <ac:spMkLst>
            <pc:docMk/>
            <pc:sldMk cId="3812489390" sldId="335"/>
            <ac:spMk id="23" creationId="{36824FBF-CD69-1543-B0DC-9CFC05BBB661}"/>
          </ac:spMkLst>
        </pc:spChg>
        <pc:spChg chg="del mod topLvl">
          <ac:chgData name="Judson Santiago" userId="ebb108da2f256286" providerId="LiveId" clId="{4343D85E-3837-7246-8202-015A861C6E36}" dt="2021-07-31T01:42:38.553" v="110" actId="478"/>
          <ac:spMkLst>
            <pc:docMk/>
            <pc:sldMk cId="3812489390" sldId="335"/>
            <ac:spMk id="24" creationId="{2746C01E-065D-E54E-9AFB-78F6C4039A86}"/>
          </ac:spMkLst>
        </pc:spChg>
        <pc:spChg chg="del mod topLvl">
          <ac:chgData name="Judson Santiago" userId="ebb108da2f256286" providerId="LiveId" clId="{4343D85E-3837-7246-8202-015A861C6E36}" dt="2021-07-31T01:42:38.553" v="110" actId="478"/>
          <ac:spMkLst>
            <pc:docMk/>
            <pc:sldMk cId="3812489390" sldId="335"/>
            <ac:spMk id="27" creationId="{BF3EF6FB-BC7D-2541-886D-F078EC776DE2}"/>
          </ac:spMkLst>
        </pc:spChg>
        <pc:spChg chg="del mod topLvl">
          <ac:chgData name="Judson Santiago" userId="ebb108da2f256286" providerId="LiveId" clId="{4343D85E-3837-7246-8202-015A861C6E36}" dt="2021-07-31T01:42:38.553" v="110" actId="478"/>
          <ac:spMkLst>
            <pc:docMk/>
            <pc:sldMk cId="3812489390" sldId="335"/>
            <ac:spMk id="28" creationId="{5E161981-3DB1-FE48-B916-2FB18C3042F1}"/>
          </ac:spMkLst>
        </pc:spChg>
        <pc:spChg chg="del mod topLvl">
          <ac:chgData name="Judson Santiago" userId="ebb108da2f256286" providerId="LiveId" clId="{4343D85E-3837-7246-8202-015A861C6E36}" dt="2021-07-31T01:42:38.553" v="110" actId="478"/>
          <ac:spMkLst>
            <pc:docMk/>
            <pc:sldMk cId="3812489390" sldId="335"/>
            <ac:spMk id="30" creationId="{23F17370-1B9D-0146-9943-B70CBCEDEA2B}"/>
          </ac:spMkLst>
        </pc:spChg>
        <pc:spChg chg="del mod topLvl">
          <ac:chgData name="Judson Santiago" userId="ebb108da2f256286" providerId="LiveId" clId="{4343D85E-3837-7246-8202-015A861C6E36}" dt="2021-07-31T01:42:45.871" v="111" actId="478"/>
          <ac:spMkLst>
            <pc:docMk/>
            <pc:sldMk cId="3812489390" sldId="335"/>
            <ac:spMk id="31" creationId="{94D79A1A-E1B7-6B43-B1A8-8234CEB4B301}"/>
          </ac:spMkLst>
        </pc:spChg>
        <pc:spChg chg="add del mod">
          <ac:chgData name="Judson Santiago" userId="ebb108da2f256286" providerId="LiveId" clId="{4343D85E-3837-7246-8202-015A861C6E36}" dt="2021-07-31T01:43:26.954" v="118" actId="478"/>
          <ac:spMkLst>
            <pc:docMk/>
            <pc:sldMk cId="3812489390" sldId="335"/>
            <ac:spMk id="32" creationId="{BC98F766-EEEB-BB42-BE87-CF08D768A6AC}"/>
          </ac:spMkLst>
        </pc:spChg>
        <pc:spChg chg="add del mod">
          <ac:chgData name="Judson Santiago" userId="ebb108da2f256286" providerId="LiveId" clId="{4343D85E-3837-7246-8202-015A861C6E36}" dt="2021-07-31T01:44:44.305" v="127" actId="478"/>
          <ac:spMkLst>
            <pc:docMk/>
            <pc:sldMk cId="3812489390" sldId="335"/>
            <ac:spMk id="33" creationId="{B4EAB779-88A8-694A-9326-53BE5CD5BE3F}"/>
          </ac:spMkLst>
        </pc:spChg>
        <pc:spChg chg="add mod">
          <ac:chgData name="Judson Santiago" userId="ebb108da2f256286" providerId="LiveId" clId="{4343D85E-3837-7246-8202-015A861C6E36}" dt="2021-07-31T01:46:52.212" v="174" actId="207"/>
          <ac:spMkLst>
            <pc:docMk/>
            <pc:sldMk cId="3812489390" sldId="335"/>
            <ac:spMk id="34" creationId="{81AAF32E-47BA-2F4C-8CA1-F2D5858D108A}"/>
          </ac:spMkLst>
        </pc:spChg>
        <pc:grpChg chg="add mod">
          <ac:chgData name="Judson Santiago" userId="ebb108da2f256286" providerId="LiveId" clId="{4343D85E-3837-7246-8202-015A861C6E36}" dt="2021-07-31T01:46:27.411" v="171" actId="1038"/>
          <ac:grpSpMkLst>
            <pc:docMk/>
            <pc:sldMk cId="3812489390" sldId="335"/>
            <ac:grpSpMk id="5" creationId="{194B0AE6-A091-F74E-B58E-C6C5C6D9C2E7}"/>
          </ac:grpSpMkLst>
        </pc:grpChg>
        <pc:grpChg chg="del">
          <ac:chgData name="Judson Santiago" userId="ebb108da2f256286" providerId="LiveId" clId="{4343D85E-3837-7246-8202-015A861C6E36}" dt="2021-07-31T01:43:04.944" v="114" actId="165"/>
          <ac:grpSpMkLst>
            <pc:docMk/>
            <pc:sldMk cId="3812489390" sldId="335"/>
            <ac:grpSpMk id="13" creationId="{35D8E007-E977-46F0-B767-2CBCFC51AF32}"/>
          </ac:grpSpMkLst>
        </pc:grpChg>
        <pc:grpChg chg="add del mod">
          <ac:chgData name="Judson Santiago" userId="ebb108da2f256286" providerId="LiveId" clId="{4343D85E-3837-7246-8202-015A861C6E36}" dt="2021-07-31T01:42:21.338" v="106" actId="165"/>
          <ac:grpSpMkLst>
            <pc:docMk/>
            <pc:sldMk cId="3812489390" sldId="335"/>
            <ac:grpSpMk id="14" creationId="{AA0EEF8E-AEEE-1F48-8A59-D535B23A46ED}"/>
          </ac:grpSpMkLst>
        </pc:grpChg>
        <pc:grpChg chg="del mod topLvl">
          <ac:chgData name="Judson Santiago" userId="ebb108da2f256286" providerId="LiveId" clId="{4343D85E-3837-7246-8202-015A861C6E36}" dt="2021-07-31T01:42:28.346" v="107" actId="165"/>
          <ac:grpSpMkLst>
            <pc:docMk/>
            <pc:sldMk cId="3812489390" sldId="335"/>
            <ac:grpSpMk id="15" creationId="{051991A1-8BC5-8843-995E-3DC698F86B6D}"/>
          </ac:grpSpMkLst>
        </pc:grpChg>
        <pc:picChg chg="mod topLvl">
          <ac:chgData name="Judson Santiago" userId="ebb108da2f256286" providerId="LiveId" clId="{4343D85E-3837-7246-8202-015A861C6E36}" dt="2021-07-31T02:35:32.365" v="567" actId="1038"/>
          <ac:picMkLst>
            <pc:docMk/>
            <pc:sldMk cId="3812489390" sldId="335"/>
            <ac:picMk id="4" creationId="{83A0BE34-A313-41B4-8275-F8BAE1E83602}"/>
          </ac:picMkLst>
        </pc:picChg>
        <pc:cxnChg chg="del mod topLvl">
          <ac:chgData name="Judson Santiago" userId="ebb108da2f256286" providerId="LiveId" clId="{4343D85E-3837-7246-8202-015A861C6E36}" dt="2021-07-31T01:43:10.814" v="115" actId="478"/>
          <ac:cxnSpMkLst>
            <pc:docMk/>
            <pc:sldMk cId="3812489390" sldId="335"/>
            <ac:cxnSpMk id="9" creationId="{00000000-0000-0000-0000-000000000000}"/>
          </ac:cxnSpMkLst>
        </pc:cxnChg>
        <pc:cxnChg chg="mod topLvl">
          <ac:chgData name="Judson Santiago" userId="ebb108da2f256286" providerId="LiveId" clId="{4343D85E-3837-7246-8202-015A861C6E36}" dt="2021-07-31T02:35:32.365" v="567" actId="1038"/>
          <ac:cxnSpMkLst>
            <pc:docMk/>
            <pc:sldMk cId="3812489390" sldId="335"/>
            <ac:cxnSpMk id="10" creationId="{00000000-0000-0000-0000-000000000000}"/>
          </ac:cxnSpMkLst>
        </pc:cxnChg>
        <pc:cxnChg chg="del mod topLvl">
          <ac:chgData name="Judson Santiago" userId="ebb108da2f256286" providerId="LiveId" clId="{4343D85E-3837-7246-8202-015A861C6E36}" dt="2021-07-31T01:43:10.814" v="115" actId="478"/>
          <ac:cxnSpMkLst>
            <pc:docMk/>
            <pc:sldMk cId="3812489390" sldId="335"/>
            <ac:cxnSpMk id="11" creationId="{00000000-0000-0000-0000-000000000000}"/>
          </ac:cxnSpMkLst>
        </pc:cxnChg>
        <pc:cxnChg chg="del mod topLvl">
          <ac:chgData name="Judson Santiago" userId="ebb108da2f256286" providerId="LiveId" clId="{4343D85E-3837-7246-8202-015A861C6E36}" dt="2021-07-31T01:43:10.814" v="115" actId="478"/>
          <ac:cxnSpMkLst>
            <pc:docMk/>
            <pc:sldMk cId="3812489390" sldId="335"/>
            <ac:cxnSpMk id="12" creationId="{00000000-0000-0000-0000-000000000000}"/>
          </ac:cxnSpMkLst>
        </pc:cxnChg>
        <pc:cxnChg chg="mod topLvl">
          <ac:chgData name="Judson Santiago" userId="ebb108da2f256286" providerId="LiveId" clId="{4343D85E-3837-7246-8202-015A861C6E36}" dt="2021-07-31T01:42:58.378" v="113" actId="164"/>
          <ac:cxnSpMkLst>
            <pc:docMk/>
            <pc:sldMk cId="3812489390" sldId="335"/>
            <ac:cxnSpMk id="19" creationId="{92534D72-CADB-6F48-B9FA-0E87E25F239C}"/>
          </ac:cxnSpMkLst>
        </pc:cxnChg>
        <pc:cxnChg chg="mod topLvl">
          <ac:chgData name="Judson Santiago" userId="ebb108da2f256286" providerId="LiveId" clId="{4343D85E-3837-7246-8202-015A861C6E36}" dt="2021-07-31T01:42:58.378" v="113" actId="164"/>
          <ac:cxnSpMkLst>
            <pc:docMk/>
            <pc:sldMk cId="3812489390" sldId="335"/>
            <ac:cxnSpMk id="20" creationId="{F77B061D-9528-8B4D-A1A5-2DFAD01E80E6}"/>
          </ac:cxnSpMkLst>
        </pc:cxnChg>
        <pc:cxnChg chg="mod topLvl">
          <ac:chgData name="Judson Santiago" userId="ebb108da2f256286" providerId="LiveId" clId="{4343D85E-3837-7246-8202-015A861C6E36}" dt="2021-07-31T01:42:58.378" v="113" actId="164"/>
          <ac:cxnSpMkLst>
            <pc:docMk/>
            <pc:sldMk cId="3812489390" sldId="335"/>
            <ac:cxnSpMk id="21" creationId="{DB7D9D8E-F7AE-994C-B0F8-1C7475EC7D41}"/>
          </ac:cxnSpMkLst>
        </pc:cxnChg>
        <pc:cxnChg chg="del mod topLvl">
          <ac:chgData name="Judson Santiago" userId="ebb108da2f256286" providerId="LiveId" clId="{4343D85E-3837-7246-8202-015A861C6E36}" dt="2021-07-31T01:42:38.553" v="110" actId="478"/>
          <ac:cxnSpMkLst>
            <pc:docMk/>
            <pc:sldMk cId="3812489390" sldId="335"/>
            <ac:cxnSpMk id="25" creationId="{DE0C478E-1B4B-8B47-BE76-60B0134C92EC}"/>
          </ac:cxnSpMkLst>
        </pc:cxnChg>
        <pc:cxnChg chg="del mod topLvl">
          <ac:chgData name="Judson Santiago" userId="ebb108da2f256286" providerId="LiveId" clId="{4343D85E-3837-7246-8202-015A861C6E36}" dt="2021-07-31T01:42:38.553" v="110" actId="478"/>
          <ac:cxnSpMkLst>
            <pc:docMk/>
            <pc:sldMk cId="3812489390" sldId="335"/>
            <ac:cxnSpMk id="26" creationId="{1D4AE8CC-8FF8-284F-A4EC-DD8C14B44A3C}"/>
          </ac:cxnSpMkLst>
        </pc:cxnChg>
        <pc:cxnChg chg="del mod topLvl">
          <ac:chgData name="Judson Santiago" userId="ebb108da2f256286" providerId="LiveId" clId="{4343D85E-3837-7246-8202-015A861C6E36}" dt="2021-07-31T01:42:38.553" v="110" actId="478"/>
          <ac:cxnSpMkLst>
            <pc:docMk/>
            <pc:sldMk cId="3812489390" sldId="335"/>
            <ac:cxnSpMk id="29" creationId="{CE128D68-931D-7949-BFA3-543D33C429C4}"/>
          </ac:cxnSpMkLst>
        </pc:cxnChg>
      </pc:sldChg>
      <pc:sldChg chg="modSp mod modTransition modNotesTx">
        <pc:chgData name="Judson Santiago" userId="ebb108da2f256286" providerId="LiveId" clId="{4343D85E-3837-7246-8202-015A861C6E36}" dt="2021-07-31T02:11:42.783" v="356" actId="20577"/>
        <pc:sldMkLst>
          <pc:docMk/>
          <pc:sldMk cId="174287975" sldId="336"/>
        </pc:sldMkLst>
        <pc:spChg chg="mod">
          <ac:chgData name="Judson Santiago" userId="ebb108da2f256286" providerId="LiveId" clId="{4343D85E-3837-7246-8202-015A861C6E36}" dt="2021-07-31T01:58:06.609" v="222" actId="207"/>
          <ac:spMkLst>
            <pc:docMk/>
            <pc:sldMk cId="174287975" sldId="336"/>
            <ac:spMk id="2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1:56:26.113" v="209" actId="20577"/>
          <ac:spMkLst>
            <pc:docMk/>
            <pc:sldMk cId="174287975" sldId="336"/>
            <ac:spMk id="4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1:56:18.944" v="208" actId="14100"/>
          <ac:spMkLst>
            <pc:docMk/>
            <pc:sldMk cId="174287975" sldId="336"/>
            <ac:spMk id="5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1:56:56.557" v="214" actId="3064"/>
          <ac:spMkLst>
            <pc:docMk/>
            <pc:sldMk cId="174287975" sldId="336"/>
            <ac:spMk id="6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1:56:34.920" v="211" actId="20577"/>
          <ac:spMkLst>
            <pc:docMk/>
            <pc:sldMk cId="174287975" sldId="336"/>
            <ac:spMk id="7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1:57:04.503" v="217" actId="3064"/>
          <ac:spMkLst>
            <pc:docMk/>
            <pc:sldMk cId="174287975" sldId="336"/>
            <ac:spMk id="8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1:56:29.561" v="210" actId="20577"/>
          <ac:spMkLst>
            <pc:docMk/>
            <pc:sldMk cId="174287975" sldId="336"/>
            <ac:spMk id="9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1:55:45.075" v="204" actId="11530"/>
          <ac:spMkLst>
            <pc:docMk/>
            <pc:sldMk cId="174287975" sldId="336"/>
            <ac:spMk id="10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1:55:45.075" v="204" actId="11530"/>
          <ac:spMkLst>
            <pc:docMk/>
            <pc:sldMk cId="174287975" sldId="336"/>
            <ac:spMk id="11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1:55:45.075" v="204" actId="11530"/>
          <ac:spMkLst>
            <pc:docMk/>
            <pc:sldMk cId="174287975" sldId="336"/>
            <ac:spMk id="12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1:58:55.166" v="225" actId="1035"/>
          <ac:spMkLst>
            <pc:docMk/>
            <pc:sldMk cId="174287975" sldId="336"/>
            <ac:spMk id="71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1:57:09.122" v="220" actId="3064"/>
          <ac:spMkLst>
            <pc:docMk/>
            <pc:sldMk cId="174287975" sldId="336"/>
            <ac:spMk id="88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2:09:55.215" v="286" actId="1036"/>
          <ac:spMkLst>
            <pc:docMk/>
            <pc:sldMk cId="174287975" sldId="336"/>
            <ac:spMk id="91" creationId="{00000000-0000-0000-0000-000000000000}"/>
          </ac:spMkLst>
        </pc:spChg>
        <pc:grpChg chg="mod">
          <ac:chgData name="Judson Santiago" userId="ebb108da2f256286" providerId="LiveId" clId="{4343D85E-3837-7246-8202-015A861C6E36}" dt="2021-07-31T02:09:35.125" v="282" actId="1035"/>
          <ac:grpSpMkLst>
            <pc:docMk/>
            <pc:sldMk cId="174287975" sldId="336"/>
            <ac:grpSpMk id="28" creationId="{00000000-0000-0000-0000-000000000000}"/>
          </ac:grpSpMkLst>
        </pc:grpChg>
        <pc:cxnChg chg="mod">
          <ac:chgData name="Judson Santiago" userId="ebb108da2f256286" providerId="LiveId" clId="{4343D85E-3837-7246-8202-015A861C6E36}" dt="2021-07-31T01:57:43.811" v="221" actId="1582"/>
          <ac:cxnSpMkLst>
            <pc:docMk/>
            <pc:sldMk cId="174287975" sldId="336"/>
            <ac:cxnSpMk id="14" creationId="{00000000-0000-0000-0000-000000000000}"/>
          </ac:cxnSpMkLst>
        </pc:cxnChg>
        <pc:cxnChg chg="mod">
          <ac:chgData name="Judson Santiago" userId="ebb108da2f256286" providerId="LiveId" clId="{4343D85E-3837-7246-8202-015A861C6E36}" dt="2021-07-31T01:57:43.811" v="221" actId="1582"/>
          <ac:cxnSpMkLst>
            <pc:docMk/>
            <pc:sldMk cId="174287975" sldId="336"/>
            <ac:cxnSpMk id="16" creationId="{00000000-0000-0000-0000-000000000000}"/>
          </ac:cxnSpMkLst>
        </pc:cxnChg>
        <pc:cxnChg chg="mod">
          <ac:chgData name="Judson Santiago" userId="ebb108da2f256286" providerId="LiveId" clId="{4343D85E-3837-7246-8202-015A861C6E36}" dt="2021-07-31T01:57:43.811" v="221" actId="1582"/>
          <ac:cxnSpMkLst>
            <pc:docMk/>
            <pc:sldMk cId="174287975" sldId="336"/>
            <ac:cxnSpMk id="18" creationId="{00000000-0000-0000-0000-000000000000}"/>
          </ac:cxnSpMkLst>
        </pc:cxnChg>
        <pc:cxnChg chg="mod">
          <ac:chgData name="Judson Santiago" userId="ebb108da2f256286" providerId="LiveId" clId="{4343D85E-3837-7246-8202-015A861C6E36}" dt="2021-07-31T02:09:58.959" v="287" actId="14100"/>
          <ac:cxnSpMkLst>
            <pc:docMk/>
            <pc:sldMk cId="174287975" sldId="336"/>
            <ac:cxnSpMk id="29" creationId="{00000000-0000-0000-0000-000000000000}"/>
          </ac:cxnSpMkLst>
        </pc:cxnChg>
        <pc:cxnChg chg="mod">
          <ac:chgData name="Judson Santiago" userId="ebb108da2f256286" providerId="LiveId" clId="{4343D85E-3837-7246-8202-015A861C6E36}" dt="2021-07-31T02:10:12.657" v="290" actId="14100"/>
          <ac:cxnSpMkLst>
            <pc:docMk/>
            <pc:sldMk cId="174287975" sldId="336"/>
            <ac:cxnSpMk id="32" creationId="{00000000-0000-0000-0000-000000000000}"/>
          </ac:cxnSpMkLst>
        </pc:cxnChg>
        <pc:cxnChg chg="mod">
          <ac:chgData name="Judson Santiago" userId="ebb108da2f256286" providerId="LiveId" clId="{4343D85E-3837-7246-8202-015A861C6E36}" dt="2021-07-31T02:09:42.370" v="283" actId="14100"/>
          <ac:cxnSpMkLst>
            <pc:docMk/>
            <pc:sldMk cId="174287975" sldId="336"/>
            <ac:cxnSpMk id="37" creationId="{00000000-0000-0000-0000-000000000000}"/>
          </ac:cxnSpMkLst>
        </pc:cxnChg>
        <pc:cxnChg chg="mod">
          <ac:chgData name="Judson Santiago" userId="ebb108da2f256286" providerId="LiveId" clId="{4343D85E-3837-7246-8202-015A861C6E36}" dt="2021-07-31T01:57:43.811" v="221" actId="1582"/>
          <ac:cxnSpMkLst>
            <pc:docMk/>
            <pc:sldMk cId="174287975" sldId="336"/>
            <ac:cxnSpMk id="40" creationId="{00000000-0000-0000-0000-000000000000}"/>
          </ac:cxnSpMkLst>
        </pc:cxnChg>
        <pc:cxnChg chg="mod">
          <ac:chgData name="Judson Santiago" userId="ebb108da2f256286" providerId="LiveId" clId="{4343D85E-3837-7246-8202-015A861C6E36}" dt="2021-07-31T01:57:43.811" v="221" actId="1582"/>
          <ac:cxnSpMkLst>
            <pc:docMk/>
            <pc:sldMk cId="174287975" sldId="336"/>
            <ac:cxnSpMk id="46" creationId="{00000000-0000-0000-0000-000000000000}"/>
          </ac:cxnSpMkLst>
        </pc:cxnChg>
        <pc:cxnChg chg="mod">
          <ac:chgData name="Judson Santiago" userId="ebb108da2f256286" providerId="LiveId" clId="{4343D85E-3837-7246-8202-015A861C6E36}" dt="2021-07-31T01:57:43.811" v="221" actId="1582"/>
          <ac:cxnSpMkLst>
            <pc:docMk/>
            <pc:sldMk cId="174287975" sldId="336"/>
            <ac:cxnSpMk id="50" creationId="{00000000-0000-0000-0000-000000000000}"/>
          </ac:cxnSpMkLst>
        </pc:cxnChg>
        <pc:cxnChg chg="mod">
          <ac:chgData name="Judson Santiago" userId="ebb108da2f256286" providerId="LiveId" clId="{4343D85E-3837-7246-8202-015A861C6E36}" dt="2021-07-31T01:57:43.811" v="221" actId="1582"/>
          <ac:cxnSpMkLst>
            <pc:docMk/>
            <pc:sldMk cId="174287975" sldId="336"/>
            <ac:cxnSpMk id="76" creationId="{00000000-0000-0000-0000-000000000000}"/>
          </ac:cxnSpMkLst>
        </pc:cxnChg>
        <pc:cxnChg chg="mod">
          <ac:chgData name="Judson Santiago" userId="ebb108da2f256286" providerId="LiveId" clId="{4343D85E-3837-7246-8202-015A861C6E36}" dt="2021-07-31T01:57:43.811" v="221" actId="1582"/>
          <ac:cxnSpMkLst>
            <pc:docMk/>
            <pc:sldMk cId="174287975" sldId="336"/>
            <ac:cxnSpMk id="81" creationId="{00000000-0000-0000-0000-000000000000}"/>
          </ac:cxnSpMkLst>
        </pc:cxnChg>
      </pc:sldChg>
      <pc:sldChg chg="modSp mod modTransition">
        <pc:chgData name="Judson Santiago" userId="ebb108da2f256286" providerId="LiveId" clId="{4343D85E-3837-7246-8202-015A861C6E36}" dt="2021-07-31T02:14:08.375" v="456" actId="20577"/>
        <pc:sldMkLst>
          <pc:docMk/>
          <pc:sldMk cId="4087299910" sldId="337"/>
        </pc:sldMkLst>
        <pc:spChg chg="mod">
          <ac:chgData name="Judson Santiago" userId="ebb108da2f256286" providerId="LiveId" clId="{4343D85E-3837-7246-8202-015A861C6E36}" dt="2021-07-31T02:14:08.375" v="456" actId="20577"/>
          <ac:spMkLst>
            <pc:docMk/>
            <pc:sldMk cId="4087299910" sldId="337"/>
            <ac:spMk id="6" creationId="{00000000-0000-0000-0000-000000000000}"/>
          </ac:spMkLst>
        </pc:spChg>
      </pc:sldChg>
      <pc:sldChg chg="addSp delSp modSp mod modTransition">
        <pc:chgData name="Judson Santiago" userId="ebb108da2f256286" providerId="LiveId" clId="{4343D85E-3837-7246-8202-015A861C6E36}" dt="2021-07-31T02:31:37.818" v="564" actId="14100"/>
        <pc:sldMkLst>
          <pc:docMk/>
          <pc:sldMk cId="13048297" sldId="338"/>
        </pc:sldMkLst>
        <pc:spChg chg="mod">
          <ac:chgData name="Judson Santiago" userId="ebb108da2f256286" providerId="LiveId" clId="{4343D85E-3837-7246-8202-015A861C6E36}" dt="2021-07-31T02:29:03.826" v="555" actId="207"/>
          <ac:spMkLst>
            <pc:docMk/>
            <pc:sldMk cId="13048297" sldId="338"/>
            <ac:spMk id="5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2:30:24.694" v="560" actId="1076"/>
          <ac:spMkLst>
            <pc:docMk/>
            <pc:sldMk cId="13048297" sldId="338"/>
            <ac:spMk id="6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2:29:34.254" v="556" actId="1076"/>
          <ac:spMkLst>
            <pc:docMk/>
            <pc:sldMk cId="13048297" sldId="338"/>
            <ac:spMk id="7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2:29:34.254" v="556" actId="1076"/>
          <ac:spMkLst>
            <pc:docMk/>
            <pc:sldMk cId="13048297" sldId="338"/>
            <ac:spMk id="8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2:27:44.795" v="543" actId="1076"/>
          <ac:spMkLst>
            <pc:docMk/>
            <pc:sldMk cId="13048297" sldId="338"/>
            <ac:spMk id="9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2:29:53.751" v="558" actId="1076"/>
          <ac:spMkLst>
            <pc:docMk/>
            <pc:sldMk cId="13048297" sldId="338"/>
            <ac:spMk id="10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2:31:22.392" v="562" actId="14100"/>
          <ac:spMkLst>
            <pc:docMk/>
            <pc:sldMk cId="13048297" sldId="338"/>
            <ac:spMk id="11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2:31:31.575" v="563" actId="14100"/>
          <ac:spMkLst>
            <pc:docMk/>
            <pc:sldMk cId="13048297" sldId="338"/>
            <ac:spMk id="12" creationId="{00000000-0000-0000-0000-000000000000}"/>
          </ac:spMkLst>
        </pc:spChg>
        <pc:spChg chg="mod">
          <ac:chgData name="Judson Santiago" userId="ebb108da2f256286" providerId="LiveId" clId="{4343D85E-3837-7246-8202-015A861C6E36}" dt="2021-07-31T02:26:36.804" v="529" actId="1076"/>
          <ac:spMkLst>
            <pc:docMk/>
            <pc:sldMk cId="13048297" sldId="338"/>
            <ac:spMk id="14" creationId="{00000000-0000-0000-0000-000000000000}"/>
          </ac:spMkLst>
        </pc:spChg>
        <pc:grpChg chg="mod">
          <ac:chgData name="Judson Santiago" userId="ebb108da2f256286" providerId="LiveId" clId="{4343D85E-3837-7246-8202-015A861C6E36}" dt="2021-07-31T02:30:47.878" v="561" actId="1076"/>
          <ac:grpSpMkLst>
            <pc:docMk/>
            <pc:sldMk cId="13048297" sldId="338"/>
            <ac:grpSpMk id="21" creationId="{81230F99-B658-45D9-BFBA-6427E2970481}"/>
          </ac:grpSpMkLst>
        </pc:grpChg>
        <pc:cxnChg chg="mod">
          <ac:chgData name="Judson Santiago" userId="ebb108da2f256286" providerId="LiveId" clId="{4343D85E-3837-7246-8202-015A861C6E36}" dt="2021-07-31T02:29:53.751" v="558" actId="1076"/>
          <ac:cxnSpMkLst>
            <pc:docMk/>
            <pc:sldMk cId="13048297" sldId="338"/>
            <ac:cxnSpMk id="17" creationId="{00000000-0000-0000-0000-000000000000}"/>
          </ac:cxnSpMkLst>
        </pc:cxnChg>
        <pc:cxnChg chg="mod">
          <ac:chgData name="Judson Santiago" userId="ebb108da2f256286" providerId="LiveId" clId="{4343D85E-3837-7246-8202-015A861C6E36}" dt="2021-07-31T02:31:37.818" v="564" actId="14100"/>
          <ac:cxnSpMkLst>
            <pc:docMk/>
            <pc:sldMk cId="13048297" sldId="338"/>
            <ac:cxnSpMk id="22" creationId="{00000000-0000-0000-0000-000000000000}"/>
          </ac:cxnSpMkLst>
        </pc:cxnChg>
        <pc:cxnChg chg="mod">
          <ac:chgData name="Judson Santiago" userId="ebb108da2f256286" providerId="LiveId" clId="{4343D85E-3837-7246-8202-015A861C6E36}" dt="2021-07-31T02:27:44.795" v="543" actId="1076"/>
          <ac:cxnSpMkLst>
            <pc:docMk/>
            <pc:sldMk cId="13048297" sldId="338"/>
            <ac:cxnSpMk id="24" creationId="{00000000-0000-0000-0000-000000000000}"/>
          </ac:cxnSpMkLst>
        </pc:cxnChg>
        <pc:cxnChg chg="add del mod">
          <ac:chgData name="Judson Santiago" userId="ebb108da2f256286" providerId="LiveId" clId="{4343D85E-3837-7246-8202-015A861C6E36}" dt="2021-07-31T02:26:45.935" v="530" actId="478"/>
          <ac:cxnSpMkLst>
            <pc:docMk/>
            <pc:sldMk cId="13048297" sldId="338"/>
            <ac:cxnSpMk id="26" creationId="{CC5AABED-1BA9-8B49-9B34-9020363AF8D2}"/>
          </ac:cxnSpMkLst>
        </pc:cxnChg>
        <pc:cxnChg chg="add mod">
          <ac:chgData name="Judson Santiago" userId="ebb108da2f256286" providerId="LiveId" clId="{4343D85E-3837-7246-8202-015A861C6E36}" dt="2021-07-31T02:31:31.575" v="563" actId="14100"/>
          <ac:cxnSpMkLst>
            <pc:docMk/>
            <pc:sldMk cId="13048297" sldId="338"/>
            <ac:cxnSpMk id="27" creationId="{27B5ACD7-4559-ED44-89A1-EF9EC4D5ED46}"/>
          </ac:cxnSpMkLst>
        </pc:cxnChg>
        <pc:cxnChg chg="del mod">
          <ac:chgData name="Judson Santiago" userId="ebb108da2f256286" providerId="LiveId" clId="{4343D85E-3837-7246-8202-015A861C6E36}" dt="2021-07-31T02:25:53.468" v="516" actId="478"/>
          <ac:cxnSpMkLst>
            <pc:docMk/>
            <pc:sldMk cId="13048297" sldId="338"/>
            <ac:cxnSpMk id="40" creationId="{00000000-0000-0000-0000-000000000000}"/>
          </ac:cxnSpMkLst>
        </pc:cxnChg>
      </pc:sldChg>
      <pc:sldChg chg="modSp mod modTransition">
        <pc:chgData name="Judson Santiago" userId="ebb108da2f256286" providerId="LiveId" clId="{4343D85E-3837-7246-8202-015A861C6E36}" dt="2021-07-31T01:52:21.927" v="192" actId="732"/>
        <pc:sldMkLst>
          <pc:docMk/>
          <pc:sldMk cId="2536481793" sldId="339"/>
        </pc:sldMkLst>
        <pc:spChg chg="mod">
          <ac:chgData name="Judson Santiago" userId="ebb108da2f256286" providerId="LiveId" clId="{4343D85E-3837-7246-8202-015A861C6E36}" dt="2021-07-31T01:48:02.013" v="181" actId="14100"/>
          <ac:spMkLst>
            <pc:docMk/>
            <pc:sldMk cId="2536481793" sldId="339"/>
            <ac:spMk id="9" creationId="{84F5171B-C589-4240-8694-578FDDC9DE05}"/>
          </ac:spMkLst>
        </pc:spChg>
        <pc:graphicFrameChg chg="mod">
          <ac:chgData name="Judson Santiago" userId="ebb108da2f256286" providerId="LiveId" clId="{4343D85E-3837-7246-8202-015A861C6E36}" dt="2021-07-31T01:48:09.782" v="186" actId="1036"/>
          <ac:graphicFrameMkLst>
            <pc:docMk/>
            <pc:sldMk cId="2536481793" sldId="339"/>
            <ac:graphicFrameMk id="8" creationId="{5DCD9CD1-6F54-4769-9D24-D4447D122EA6}"/>
          </ac:graphicFrameMkLst>
        </pc:graphicFrameChg>
        <pc:picChg chg="mod modCrop">
          <ac:chgData name="Judson Santiago" userId="ebb108da2f256286" providerId="LiveId" clId="{4343D85E-3837-7246-8202-015A861C6E36}" dt="2021-07-31T01:52:21.927" v="192" actId="732"/>
          <ac:picMkLst>
            <pc:docMk/>
            <pc:sldMk cId="2536481793" sldId="339"/>
            <ac:picMk id="10" creationId="{E742B81E-FB65-42B7-9006-07821E7823B7}"/>
          </ac:picMkLst>
        </pc:picChg>
      </pc:sldChg>
      <pc:sldMasterChg chg="addSp delSp modSp mod modSldLayout">
        <pc:chgData name="Judson Santiago" userId="ebb108da2f256286" providerId="LiveId" clId="{4343D85E-3837-7246-8202-015A861C6E36}" dt="2021-07-31T02:35:23.816" v="566" actId="21"/>
        <pc:sldMasterMkLst>
          <pc:docMk/>
          <pc:sldMasterMk cId="0" sldId="2147483780"/>
        </pc:sldMasterMkLst>
        <pc:spChg chg="del">
          <ac:chgData name="Judson Santiago" userId="ebb108da2f256286" providerId="LiveId" clId="{4343D85E-3837-7246-8202-015A861C6E36}" dt="2021-07-31T01:37:20.355" v="81" actId="478"/>
          <ac:spMkLst>
            <pc:docMk/>
            <pc:sldMasterMk cId="0" sldId="2147483780"/>
            <ac:spMk id="12" creationId="{00000000-0000-0000-0000-000000000000}"/>
          </ac:spMkLst>
        </pc:spChg>
        <pc:spChg chg="del">
          <ac:chgData name="Judson Santiago" userId="ebb108da2f256286" providerId="LiveId" clId="{4343D85E-3837-7246-8202-015A861C6E36}" dt="2021-07-31T01:37:20.355" v="81" actId="478"/>
          <ac:spMkLst>
            <pc:docMk/>
            <pc:sldMasterMk cId="0" sldId="2147483780"/>
            <ac:spMk id="13" creationId="{00000000-0000-0000-0000-000000000000}"/>
          </ac:spMkLst>
        </pc:spChg>
        <pc:spChg chg="del">
          <ac:chgData name="Judson Santiago" userId="ebb108da2f256286" providerId="LiveId" clId="{4343D85E-3837-7246-8202-015A861C6E36}" dt="2021-07-31T01:37:20.355" v="81" actId="478"/>
          <ac:spMkLst>
            <pc:docMk/>
            <pc:sldMasterMk cId="0" sldId="2147483780"/>
            <ac:spMk id="14" creationId="{00000000-0000-0000-0000-000000000000}"/>
          </ac:spMkLst>
        </pc:spChg>
        <pc:spChg chg="add mod">
          <ac:chgData name="Judson Santiago" userId="ebb108da2f256286" providerId="LiveId" clId="{4343D85E-3837-7246-8202-015A861C6E36}" dt="2021-07-31T01:29:56.974" v="28" actId="167"/>
          <ac:spMkLst>
            <pc:docMk/>
            <pc:sldMasterMk cId="0" sldId="2147483780"/>
            <ac:spMk id="17" creationId="{FFC3C7ED-CCA8-D645-A48A-30FEF21BFFD8}"/>
          </ac:spMkLst>
        </pc:spChg>
        <pc:spChg chg="mod">
          <ac:chgData name="Judson Santiago" userId="ebb108da2f256286" providerId="LiveId" clId="{4343D85E-3837-7246-8202-015A861C6E36}" dt="2021-07-31T01:37:49.507" v="82"/>
          <ac:spMkLst>
            <pc:docMk/>
            <pc:sldMasterMk cId="0" sldId="2147483780"/>
            <ac:spMk id="20" creationId="{4D04E95F-BDA0-0247-91D0-17F2AC894B3B}"/>
          </ac:spMkLst>
        </pc:spChg>
        <pc:spChg chg="mod">
          <ac:chgData name="Judson Santiago" userId="ebb108da2f256286" providerId="LiveId" clId="{4343D85E-3837-7246-8202-015A861C6E36}" dt="2021-07-31T01:37:49.507" v="82"/>
          <ac:spMkLst>
            <pc:docMk/>
            <pc:sldMasterMk cId="0" sldId="2147483780"/>
            <ac:spMk id="21" creationId="{272F755A-5FDE-1F4F-A4EE-884EE9218B4D}"/>
          </ac:spMkLst>
        </pc:spChg>
        <pc:spChg chg="mod">
          <ac:chgData name="Judson Santiago" userId="ebb108da2f256286" providerId="LiveId" clId="{4343D85E-3837-7246-8202-015A861C6E36}" dt="2021-07-31T01:37:49.507" v="82"/>
          <ac:spMkLst>
            <pc:docMk/>
            <pc:sldMasterMk cId="0" sldId="2147483780"/>
            <ac:spMk id="23" creationId="{049F9AE2-A38B-CA45-8816-2CBB3ADE4C71}"/>
          </ac:spMkLst>
        </pc:spChg>
        <pc:grpChg chg="del">
          <ac:chgData name="Judson Santiago" userId="ebb108da2f256286" providerId="LiveId" clId="{4343D85E-3837-7246-8202-015A861C6E36}" dt="2021-07-31T02:35:23.816" v="566" actId="21"/>
          <ac:grpSpMkLst>
            <pc:docMk/>
            <pc:sldMasterMk cId="0" sldId="2147483780"/>
            <ac:grpSpMk id="11" creationId="{D09BBD4D-82DE-4942-9FEE-709664B9ABF5}"/>
          </ac:grpSpMkLst>
        </pc:grpChg>
        <pc:grpChg chg="add mod">
          <ac:chgData name="Judson Santiago" userId="ebb108da2f256286" providerId="LiveId" clId="{4343D85E-3837-7246-8202-015A861C6E36}" dt="2021-07-31T01:37:49.507" v="82"/>
          <ac:grpSpMkLst>
            <pc:docMk/>
            <pc:sldMasterMk cId="0" sldId="2147483780"/>
            <ac:grpSpMk id="19" creationId="{A32B5A66-DE1A-5E45-94E8-0939FC07BB8B}"/>
          </ac:grpSpMkLst>
        </pc:grpChg>
        <pc:sldLayoutChg chg="addSp delSp modSp mod">
          <pc:chgData name="Judson Santiago" userId="ebb108da2f256286" providerId="LiveId" clId="{4343D85E-3837-7246-8202-015A861C6E36}" dt="2021-07-31T01:19:51.535" v="26" actId="113"/>
          <pc:sldLayoutMkLst>
            <pc:docMk/>
            <pc:sldMasterMk cId="0" sldId="2147483780"/>
            <pc:sldLayoutMk cId="0" sldId="2147483781"/>
          </pc:sldLayoutMkLst>
          <pc:spChg chg="mod topLvl">
            <ac:chgData name="Judson Santiago" userId="ebb108da2f256286" providerId="LiveId" clId="{4343D85E-3837-7246-8202-015A861C6E36}" dt="2021-07-31T01:19:29.138" v="25" actId="164"/>
            <ac:spMkLst>
              <pc:docMk/>
              <pc:sldMasterMk cId="0" sldId="2147483780"/>
              <pc:sldLayoutMk cId="0" sldId="2147483781"/>
              <ac:spMk id="13" creationId="{D5B19142-BFC6-FA47-8C8A-5597020EB6E0}"/>
            </ac:spMkLst>
          </pc:spChg>
          <pc:spChg chg="mod topLvl">
            <ac:chgData name="Judson Santiago" userId="ebb108da2f256286" providerId="LiveId" clId="{4343D85E-3837-7246-8202-015A861C6E36}" dt="2021-07-31T01:19:29.138" v="25" actId="164"/>
            <ac:spMkLst>
              <pc:docMk/>
              <pc:sldMasterMk cId="0" sldId="2147483780"/>
              <pc:sldLayoutMk cId="0" sldId="2147483781"/>
              <ac:spMk id="14" creationId="{F8B97462-09AA-0948-A545-E0438D43008E}"/>
            </ac:spMkLst>
          </pc:spChg>
          <pc:spChg chg="mod">
            <ac:chgData name="Judson Santiago" userId="ebb108da2f256286" providerId="LiveId" clId="{4343D85E-3837-7246-8202-015A861C6E36}" dt="2021-07-31T01:19:51.535" v="26" actId="113"/>
            <ac:spMkLst>
              <pc:docMk/>
              <pc:sldMasterMk cId="0" sldId="2147483780"/>
              <pc:sldLayoutMk cId="0" sldId="2147483781"/>
              <ac:spMk id="22" creationId="{5A5E49E4-1C9D-43E4-AA74-9E5B7A7BDEE9}"/>
            </ac:spMkLst>
          </pc:spChg>
          <pc:grpChg chg="add mod">
            <ac:chgData name="Judson Santiago" userId="ebb108da2f256286" providerId="LiveId" clId="{4343D85E-3837-7246-8202-015A861C6E36}" dt="2021-07-31T01:19:29.138" v="25" actId="164"/>
            <ac:grpSpMkLst>
              <pc:docMk/>
              <pc:sldMasterMk cId="0" sldId="2147483780"/>
              <pc:sldLayoutMk cId="0" sldId="2147483781"/>
              <ac:grpSpMk id="2" creationId="{FCCBA794-86C6-114B-924A-618228F2080F}"/>
            </ac:grpSpMkLst>
          </pc:grpChg>
          <pc:grpChg chg="add del mod">
            <ac:chgData name="Judson Santiago" userId="ebb108da2f256286" providerId="LiveId" clId="{4343D85E-3837-7246-8202-015A861C6E36}" dt="2021-07-31T01:19:17.581" v="24" actId="165"/>
            <ac:grpSpMkLst>
              <pc:docMk/>
              <pc:sldMasterMk cId="0" sldId="2147483780"/>
              <pc:sldLayoutMk cId="0" sldId="2147483781"/>
              <ac:grpSpMk id="10" creationId="{C9144CB9-5F5C-7C47-AAEF-70085559225A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57FC9-8E1D-4A40-BFF1-0E630693B1AB}" type="datetimeFigureOut">
              <a:rPr lang="pt-BR" smtClean="0"/>
              <a:pPr/>
              <a:t>31/07/2021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34A8D-C5BE-432D-90D0-92D67DD437A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Arquitetura de um jogo. Entendendo o laço principal do jogo na prática através de exemplos: plotagem de pixels na janela, desenho e movimentação de bitmaps.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036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Controle de FPS acontece antes de apresentar a cena na tela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861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» O projeto </a:t>
            </a:r>
            <a:r>
              <a:rPr lang="pt-BR" sz="1200" b="1" dirty="0" err="1">
                <a:solidFill>
                  <a:schemeClr val="bg1"/>
                </a:solidFill>
              </a:rPr>
              <a:t>GameLoop</a:t>
            </a:r>
            <a:r>
              <a:rPr lang="pt-BR" sz="1200" b="1" dirty="0">
                <a:solidFill>
                  <a:schemeClr val="bg1"/>
                </a:solidFill>
              </a:rPr>
              <a:t> </a:t>
            </a:r>
            <a:r>
              <a:rPr lang="pt-BR" dirty="0"/>
              <a:t>ilustra a implementação do laço principal de </a:t>
            </a:r>
            <a:r>
              <a:rPr lang="pt-BR"/>
              <a:t>um jogo.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444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retângulo 9">
            <a:extLst>
              <a:ext uri="{FF2B5EF4-FFF2-40B4-BE49-F238E27FC236}">
                <a16:creationId xmlns:a16="http://schemas.microsoft.com/office/drawing/2014/main" id="{70BFD255-6E0B-433E-8DC0-7112675C9EFB}"/>
              </a:ext>
            </a:extLst>
          </p:cNvPr>
          <p:cNvSpPr/>
          <p:nvPr userDrawn="1"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Espaço Reservado para Número de Slide 26">
            <a:extLst>
              <a:ext uri="{FF2B5EF4-FFF2-40B4-BE49-F238E27FC236}">
                <a16:creationId xmlns:a16="http://schemas.microsoft.com/office/drawing/2014/main" id="{28E6C485-BB44-47CA-A36E-75DAEAED9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696" y="6407945"/>
            <a:ext cx="48768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18" name="Forma livre 12">
            <a:extLst>
              <a:ext uri="{FF2B5EF4-FFF2-40B4-BE49-F238E27FC236}">
                <a16:creationId xmlns:a16="http://schemas.microsoft.com/office/drawing/2014/main" id="{13027A3E-5C57-4507-B5BA-7EB82BDF9384}"/>
              </a:ext>
            </a:extLst>
          </p:cNvPr>
          <p:cNvSpPr>
            <a:spLocks/>
          </p:cNvSpPr>
          <p:nvPr userDrawn="1"/>
        </p:nvSpPr>
        <p:spPr bwMode="auto">
          <a:xfrm>
            <a:off x="-2" y="5186981"/>
            <a:ext cx="12192002" cy="16710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1" name="Triângulo retângulo 13">
            <a:extLst>
              <a:ext uri="{FF2B5EF4-FFF2-40B4-BE49-F238E27FC236}">
                <a16:creationId xmlns:a16="http://schemas.microsoft.com/office/drawing/2014/main" id="{C41D8D94-46D3-46CE-8AA9-9DC1C2A42663}"/>
              </a:ext>
            </a:extLst>
          </p:cNvPr>
          <p:cNvSpPr>
            <a:spLocks/>
          </p:cNvSpPr>
          <p:nvPr userDrawn="1"/>
        </p:nvSpPr>
        <p:spPr bwMode="auto">
          <a:xfrm>
            <a:off x="-2" y="5142592"/>
            <a:ext cx="9192346" cy="171540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5A5E49E4-1C9D-43E4-AA74-9E5B7A7BDEE9}"/>
              </a:ext>
            </a:extLst>
          </p:cNvPr>
          <p:cNvSpPr txBox="1"/>
          <p:nvPr userDrawn="1"/>
        </p:nvSpPr>
        <p:spPr>
          <a:xfrm>
            <a:off x="983432" y="6274667"/>
            <a:ext cx="287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800" b="1" dirty="0">
                <a:solidFill>
                  <a:schemeClr val="tx1"/>
                </a:solidFill>
              </a:rPr>
              <a:t>Judson</a:t>
            </a:r>
            <a:r>
              <a:rPr lang="pt-BR" sz="1800" b="1" baseline="0" dirty="0">
                <a:solidFill>
                  <a:schemeClr val="tx1"/>
                </a:solidFill>
              </a:rPr>
              <a:t> Santos Santiago</a:t>
            </a:r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23" name="Forma livre 11">
            <a:extLst>
              <a:ext uri="{FF2B5EF4-FFF2-40B4-BE49-F238E27FC236}">
                <a16:creationId xmlns:a16="http://schemas.microsoft.com/office/drawing/2014/main" id="{21E7D9E8-0725-4DBA-958A-346301735236}"/>
              </a:ext>
            </a:extLst>
          </p:cNvPr>
          <p:cNvSpPr>
            <a:spLocks/>
          </p:cNvSpPr>
          <p:nvPr userDrawn="1"/>
        </p:nvSpPr>
        <p:spPr bwMode="auto">
          <a:xfrm>
            <a:off x="-2" y="5142592"/>
            <a:ext cx="9408370" cy="1728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4" name="Título 8">
            <a:extLst>
              <a:ext uri="{FF2B5EF4-FFF2-40B4-BE49-F238E27FC236}">
                <a16:creationId xmlns:a16="http://schemas.microsoft.com/office/drawing/2014/main" id="{0BBA8E01-065B-47A2-9EC8-CC25A7311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>
              <a:defRPr sz="4800" b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dirty="0"/>
              <a:t>Clique para editar o título mestre</a:t>
            </a:r>
            <a:endParaRPr kumimoji="0" lang="en-US" dirty="0"/>
          </a:p>
        </p:txBody>
      </p:sp>
      <p:sp>
        <p:nvSpPr>
          <p:cNvPr id="25" name="Subtítulo 16">
            <a:extLst>
              <a:ext uri="{FF2B5EF4-FFF2-40B4-BE49-F238E27FC236}">
                <a16:creationId xmlns:a16="http://schemas.microsoft.com/office/drawing/2014/main" id="{F8BB5A11-0626-4C04-BEB7-106B2997CA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611607"/>
            <a:ext cx="10363200" cy="1199704"/>
          </a:xfrm>
        </p:spPr>
        <p:txBody>
          <a:bodyPr lIns="108000" tIns="72000" rIns="108000" bIns="72000"/>
          <a:lstStyle>
            <a:lvl1pPr marL="0" marR="64008" indent="0" algn="l">
              <a:buNone/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dirty="0"/>
              <a:t>Clique para editar o estilo do subtítulo mestre</a:t>
            </a:r>
            <a:endParaRPr kumimoji="0" lang="en-US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CCBA794-86C6-114B-924A-618228F2080F}"/>
              </a:ext>
            </a:extLst>
          </p:cNvPr>
          <p:cNvGrpSpPr/>
          <p:nvPr userDrawn="1"/>
        </p:nvGrpSpPr>
        <p:grpSpPr>
          <a:xfrm>
            <a:off x="-2" y="-5"/>
            <a:ext cx="12192002" cy="892457"/>
            <a:chOff x="-2" y="-5"/>
            <a:chExt cx="12192002" cy="892457"/>
          </a:xfrm>
        </p:grpSpPr>
        <p:sp>
          <p:nvSpPr>
            <p:cNvPr id="13" name="Triângulo retângulo 13">
              <a:extLst>
                <a:ext uri="{FF2B5EF4-FFF2-40B4-BE49-F238E27FC236}">
                  <a16:creationId xmlns:a16="http://schemas.microsoft.com/office/drawing/2014/main" id="{D5B19142-BFC6-FA47-8C8A-5597020EB6E0}"/>
                </a:ext>
              </a:extLst>
            </p:cNvPr>
            <p:cNvSpPr>
              <a:spLocks/>
            </p:cNvSpPr>
            <p:nvPr userDrawn="1"/>
          </p:nvSpPr>
          <p:spPr bwMode="auto">
            <a:xfrm rot="10800000" flipH="1">
              <a:off x="0" y="-5"/>
              <a:ext cx="6600056" cy="836713"/>
            </a:xfrm>
            <a:prstGeom prst="rtTriangle">
              <a:avLst/>
            </a:pr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sz="1800"/>
            </a:p>
          </p:txBody>
        </p:sp>
        <p:sp>
          <p:nvSpPr>
            <p:cNvPr id="14" name="Forma livre 12">
              <a:extLst>
                <a:ext uri="{FF2B5EF4-FFF2-40B4-BE49-F238E27FC236}">
                  <a16:creationId xmlns:a16="http://schemas.microsoft.com/office/drawing/2014/main" id="{F8B97462-09AA-0948-A545-E0438D43008E}"/>
                </a:ext>
              </a:extLst>
            </p:cNvPr>
            <p:cNvSpPr>
              <a:spLocks/>
            </p:cNvSpPr>
            <p:nvPr userDrawn="1"/>
          </p:nvSpPr>
          <p:spPr bwMode="auto">
            <a:xfrm flipV="1">
              <a:off x="-2" y="0"/>
              <a:ext cx="12192002" cy="8924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7485" h="337">
                  <a:moveTo>
                    <a:pt x="0" y="2"/>
                  </a:moveTo>
                  <a:lnTo>
                    <a:pt x="7485" y="337"/>
                  </a:lnTo>
                  <a:lnTo>
                    <a:pt x="5558" y="337"/>
                  </a:lnTo>
                  <a:lnTo>
                    <a:pt x="1" y="0"/>
                  </a:lnTo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7/31/2021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7/31/2021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pt-BR" dirty="0"/>
              <a:t>Clique para editar o texto mestre</a:t>
            </a:r>
          </a:p>
          <a:p>
            <a:pPr lvl="1" eaLnBrk="1" latinLnBrk="0" hangingPunct="1"/>
            <a:r>
              <a:rPr lang="pt-BR" dirty="0"/>
              <a:t>Segundo nível</a:t>
            </a:r>
          </a:p>
          <a:p>
            <a:pPr lvl="2" eaLnBrk="1" latinLnBrk="0" hangingPunct="1"/>
            <a:r>
              <a:rPr lang="pt-BR" dirty="0"/>
              <a:t>Terceiro nível</a:t>
            </a:r>
          </a:p>
          <a:p>
            <a:pPr lvl="3" eaLnBrk="1" latinLnBrk="0" hangingPunct="1"/>
            <a:r>
              <a:rPr lang="pt-BR" dirty="0"/>
              <a:t>Quarto nível</a:t>
            </a:r>
          </a:p>
          <a:p>
            <a:pPr lvl="4" eaLnBrk="1" latinLnBrk="0" hangingPunct="1"/>
            <a:r>
              <a:rPr lang="pt-BR" dirty="0"/>
              <a:t>Quinto nível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7/31/2021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extLst/>
          </a:lstStyle>
          <a:p>
            <a:r>
              <a:rPr kumimoji="0" lang="pt-BR" dirty="0"/>
              <a:t>Clique para editar o título mestre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7/31/2021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7" name="Divisa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8" name="Divisa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7/31/2021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7/31/2021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7/31/2021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7/31/2021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B41ABA4E-CD72-497B-97AA-7213B3980F60}" type="datetimeFigureOut">
              <a:rPr lang="en-US" smtClean="0"/>
              <a:pPr/>
              <a:t>7/31/2021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7/31/2021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1" name="Conector reto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13" name="Divisa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ângulo retângulo 13">
            <a:extLst>
              <a:ext uri="{FF2B5EF4-FFF2-40B4-BE49-F238E27FC236}">
                <a16:creationId xmlns:a16="http://schemas.microsoft.com/office/drawing/2014/main" id="{FFC3C7ED-CCA8-D645-A48A-30FEF21BFFD8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6600056" y="-2"/>
            <a:ext cx="5600000" cy="836713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7/31/2021</a:t>
            </a:fld>
            <a:endParaRPr lang="en-US" dirty="0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32B5A66-DE1A-5E45-94E8-0939FC07BB8B}"/>
              </a:ext>
            </a:extLst>
          </p:cNvPr>
          <p:cNvGrpSpPr/>
          <p:nvPr userDrawn="1"/>
        </p:nvGrpSpPr>
        <p:grpSpPr>
          <a:xfrm>
            <a:off x="0" y="6007292"/>
            <a:ext cx="5591944" cy="850708"/>
            <a:chOff x="0" y="6317566"/>
            <a:chExt cx="4759907" cy="540434"/>
          </a:xfrm>
        </p:grpSpPr>
        <p:sp>
          <p:nvSpPr>
            <p:cNvPr id="20" name="Forma livre 12">
              <a:extLst>
                <a:ext uri="{FF2B5EF4-FFF2-40B4-BE49-F238E27FC236}">
                  <a16:creationId xmlns:a16="http://schemas.microsoft.com/office/drawing/2014/main" id="{4D04E95F-BDA0-0247-91D0-17F2AC894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54" y="6391353"/>
              <a:ext cx="4086153" cy="460538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7485" h="337">
                  <a:moveTo>
                    <a:pt x="0" y="2"/>
                  </a:moveTo>
                  <a:lnTo>
                    <a:pt x="7485" y="337"/>
                  </a:lnTo>
                  <a:lnTo>
                    <a:pt x="5558" y="337"/>
                  </a:lnTo>
                  <a:lnTo>
                    <a:pt x="1" y="0"/>
                  </a:lnTo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21" name="Forma livre 11">
              <a:extLst>
                <a:ext uri="{FF2B5EF4-FFF2-40B4-BE49-F238E27FC236}">
                  <a16:creationId xmlns:a16="http://schemas.microsoft.com/office/drawing/2014/main" id="{272F755A-5FDE-1F4F-A4EE-884EE9218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80" y="6404539"/>
              <a:ext cx="3052195" cy="447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591" h="588">
                  <a:moveTo>
                    <a:pt x="0" y="0"/>
                  </a:moveTo>
                  <a:lnTo>
                    <a:pt x="5591" y="585"/>
                  </a:lnTo>
                  <a:lnTo>
                    <a:pt x="4415" y="588"/>
                  </a:lnTo>
                  <a:lnTo>
                    <a:pt x="12" y="4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23" name="Triângulo retângulo 13">
              <a:extLst>
                <a:ext uri="{FF2B5EF4-FFF2-40B4-BE49-F238E27FC236}">
                  <a16:creationId xmlns:a16="http://schemas.microsoft.com/office/drawing/2014/main" id="{049F9AE2-A38B-CA45-8816-2CBB3ADE4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17566"/>
              <a:ext cx="2813891" cy="540434"/>
            </a:xfrm>
            <a:prstGeom prst="rtTriangle">
              <a:avLst/>
            </a:prstGeom>
            <a:blipFill>
              <a:blip r:embed="rId13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>
            <a:normAutofit/>
          </a:bodyPr>
          <a:lstStyle/>
          <a:p>
            <a:r>
              <a:rPr lang="pt-BR" sz="6600" dirty="0"/>
              <a:t>Arquitetura de um Jogo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914400" y="3611607"/>
            <a:ext cx="10363200" cy="1199704"/>
          </a:xfrm>
        </p:spPr>
        <p:txBody>
          <a:bodyPr lIns="36000" rIns="36000">
            <a:normAutofit/>
          </a:bodyPr>
          <a:lstStyle/>
          <a:p>
            <a:pPr marL="109728" indent="0">
              <a:buNone/>
            </a:pPr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Programação de Jogos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maior parte das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aplicações</a:t>
            </a:r>
            <a:r>
              <a:rPr lang="pt-BR" dirty="0"/>
              <a:t> no computador</a:t>
            </a:r>
            <a:br>
              <a:rPr lang="pt-BR" dirty="0"/>
            </a:br>
            <a:r>
              <a:rPr lang="pt-BR" dirty="0"/>
              <a:t>não possuem restrições de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tempo real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cxnSp>
        <p:nvCxnSpPr>
          <p:cNvPr id="10" name="Conector angulado 9"/>
          <p:cNvCxnSpPr>
            <a:cxnSpLocks/>
            <a:stCxn id="4" idx="0"/>
            <a:endCxn id="16" idx="0"/>
          </p:cNvCxnSpPr>
          <p:nvPr/>
        </p:nvCxnSpPr>
        <p:spPr>
          <a:xfrm rot="16200000" flipH="1">
            <a:off x="5493041" y="1028904"/>
            <a:ext cx="185511" cy="4528452"/>
          </a:xfrm>
          <a:prstGeom prst="bentConnector3">
            <a:avLst>
              <a:gd name="adj1" fmla="val -123227"/>
            </a:avLst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83A0BE34-A313-41B4-8275-F8BAE1E8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46" y="3200375"/>
            <a:ext cx="3676650" cy="2028825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194B0AE6-A091-F74E-B58E-C6C5C6D9C2E7}"/>
              </a:ext>
            </a:extLst>
          </p:cNvPr>
          <p:cNvGrpSpPr/>
          <p:nvPr/>
        </p:nvGrpSpPr>
        <p:grpSpPr>
          <a:xfrm>
            <a:off x="5762768" y="3385886"/>
            <a:ext cx="2637488" cy="1657803"/>
            <a:chOff x="8945912" y="4404058"/>
            <a:chExt cx="2637488" cy="1657803"/>
          </a:xfrm>
        </p:grpSpPr>
        <p:sp>
          <p:nvSpPr>
            <p:cNvPr id="16" name="Retângulo: Cantos Arredondados 23">
              <a:extLst>
                <a:ext uri="{FF2B5EF4-FFF2-40B4-BE49-F238E27FC236}">
                  <a16:creationId xmlns:a16="http://schemas.microsoft.com/office/drawing/2014/main" id="{F533908B-D81F-FC49-B963-FEB1911B4E4D}"/>
                </a:ext>
              </a:extLst>
            </p:cNvPr>
            <p:cNvSpPr/>
            <p:nvPr/>
          </p:nvSpPr>
          <p:spPr>
            <a:xfrm>
              <a:off x="10482934" y="4404058"/>
              <a:ext cx="1100466" cy="882023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Fila de mensagens locais</a:t>
              </a:r>
            </a:p>
          </p:txBody>
        </p:sp>
        <p:sp>
          <p:nvSpPr>
            <p:cNvPr id="17" name="Retângulo: Cantos Arredondados 24">
              <a:extLst>
                <a:ext uri="{FF2B5EF4-FFF2-40B4-BE49-F238E27FC236}">
                  <a16:creationId xmlns:a16="http://schemas.microsoft.com/office/drawing/2014/main" id="{8F05ACEB-FA9A-124D-9A2C-3236CB6DE005}"/>
                </a:ext>
              </a:extLst>
            </p:cNvPr>
            <p:cNvSpPr/>
            <p:nvPr/>
          </p:nvSpPr>
          <p:spPr>
            <a:xfrm>
              <a:off x="8945912" y="5620850"/>
              <a:ext cx="1207742" cy="441011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WinProc()</a:t>
              </a:r>
            </a:p>
          </p:txBody>
        </p:sp>
        <p:sp>
          <p:nvSpPr>
            <p:cNvPr id="18" name="Retângulo: Cantos Arredondados 25">
              <a:extLst>
                <a:ext uri="{FF2B5EF4-FFF2-40B4-BE49-F238E27FC236}">
                  <a16:creationId xmlns:a16="http://schemas.microsoft.com/office/drawing/2014/main" id="{749DE03A-7610-214B-90F1-8354E1191672}"/>
                </a:ext>
              </a:extLst>
            </p:cNvPr>
            <p:cNvSpPr/>
            <p:nvPr/>
          </p:nvSpPr>
          <p:spPr>
            <a:xfrm>
              <a:off x="8945912" y="4404059"/>
              <a:ext cx="1207742" cy="88202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WinMain()</a:t>
              </a:r>
              <a:br>
                <a:rPr lang="pt-BR" sz="1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pt-BR" sz="1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{</a:t>
              </a:r>
              <a:br>
                <a:rPr lang="pt-BR" sz="1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pt-BR" sz="1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}</a:t>
              </a:r>
            </a:p>
          </p:txBody>
        </p:sp>
        <p:cxnSp>
          <p:nvCxnSpPr>
            <p:cNvPr id="19" name="Conector de seta reta 26">
              <a:extLst>
                <a:ext uri="{FF2B5EF4-FFF2-40B4-BE49-F238E27FC236}">
                  <a16:creationId xmlns:a16="http://schemas.microsoft.com/office/drawing/2014/main" id="{92534D72-CADB-6F48-B9FA-0E87E25F239C}"/>
                </a:ext>
              </a:extLst>
            </p:cNvPr>
            <p:cNvCxnSpPr/>
            <p:nvPr/>
          </p:nvCxnSpPr>
          <p:spPr>
            <a:xfrm flipH="1">
              <a:off x="10153654" y="4845070"/>
              <a:ext cx="32928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28">
              <a:extLst>
                <a:ext uri="{FF2B5EF4-FFF2-40B4-BE49-F238E27FC236}">
                  <a16:creationId xmlns:a16="http://schemas.microsoft.com/office/drawing/2014/main" id="{F77B061D-9528-8B4D-A1A5-2DFAD01E80E6}"/>
                </a:ext>
              </a:extLst>
            </p:cNvPr>
            <p:cNvCxnSpPr/>
            <p:nvPr/>
          </p:nvCxnSpPr>
          <p:spPr>
            <a:xfrm flipH="1" flipV="1">
              <a:off x="9793614" y="5286081"/>
              <a:ext cx="3078" cy="331876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36">
              <a:extLst>
                <a:ext uri="{FF2B5EF4-FFF2-40B4-BE49-F238E27FC236}">
                  <a16:creationId xmlns:a16="http://schemas.microsoft.com/office/drawing/2014/main" id="{DB7D9D8E-F7AE-994C-B0F8-1C7475EC7D41}"/>
                </a:ext>
              </a:extLst>
            </p:cNvPr>
            <p:cNvCxnSpPr/>
            <p:nvPr/>
          </p:nvCxnSpPr>
          <p:spPr>
            <a:xfrm>
              <a:off x="9289558" y="5286081"/>
              <a:ext cx="0" cy="331876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tângulo 33">
            <a:extLst>
              <a:ext uri="{FF2B5EF4-FFF2-40B4-BE49-F238E27FC236}">
                <a16:creationId xmlns:a16="http://schemas.microsoft.com/office/drawing/2014/main" id="{81AAF32E-47BA-2F4C-8CA1-F2D5858D108A}"/>
              </a:ext>
            </a:extLst>
          </p:cNvPr>
          <p:cNvSpPr/>
          <p:nvPr/>
        </p:nvSpPr>
        <p:spPr>
          <a:xfrm>
            <a:off x="8671835" y="3476123"/>
            <a:ext cx="24123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Só existe processamento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quando o usuário interage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com a janela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248939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A013B29-FCE7-4D70-BF1D-CA83DEAD1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Jogo</a:t>
            </a:r>
            <a:r>
              <a:rPr lang="pt-BR" dirty="0"/>
              <a:t> é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aplicação de tempo real</a:t>
            </a:r>
          </a:p>
          <a:p>
            <a:pPr lvl="1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929BEC5-66EA-4A04-AA6B-B44CFF050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DCD9CD1-6F54-4769-9D24-D4447D122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25232"/>
              </p:ext>
            </p:extLst>
          </p:nvPr>
        </p:nvGraphicFramePr>
        <p:xfrm>
          <a:off x="1363700" y="3889856"/>
          <a:ext cx="399199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704">
                  <a:extLst>
                    <a:ext uri="{9D8B030D-6E8A-4147-A177-3AD203B41FA5}">
                      <a16:colId xmlns:a16="http://schemas.microsoft.com/office/drawing/2014/main" val="4216185779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931811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FPS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Um quadro a cada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62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66,6ms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35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33,3ms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801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16,6ms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974835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84F5171B-C589-4240-8694-578FDDC9DE05}"/>
              </a:ext>
            </a:extLst>
          </p:cNvPr>
          <p:cNvSpPr/>
          <p:nvPr/>
        </p:nvSpPr>
        <p:spPr>
          <a:xfrm>
            <a:off x="1363700" y="2492896"/>
            <a:ext cx="39919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>
              <a:buNone/>
            </a:pPr>
            <a:r>
              <a:rPr lang="pt-B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 cada segundo ele precisa desenhar pelo menos 30 quadros na tela</a:t>
            </a:r>
          </a:p>
        </p:txBody>
      </p:sp>
      <p:pic>
        <p:nvPicPr>
          <p:cNvPr id="10" name="Framerate">
            <a:hlinkClick r:id="" action="ppaction://media"/>
            <a:extLst>
              <a:ext uri="{FF2B5EF4-FFF2-40B4-BE49-F238E27FC236}">
                <a16:creationId xmlns:a16="http://schemas.microsoft.com/office/drawing/2014/main" id="{E742B81E-FB65-42B7-9006-07821E7823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428" t="1262" r="29919" b="1234"/>
          <a:stretch/>
        </p:blipFill>
        <p:spPr>
          <a:xfrm>
            <a:off x="6722841" y="2461146"/>
            <a:ext cx="3384376" cy="311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817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</a:t>
            </a:r>
          </a:p>
        </p:txBody>
      </p:sp>
      <p:sp>
        <p:nvSpPr>
          <p:cNvPr id="4" name="Retângulo Arredondado 3"/>
          <p:cNvSpPr/>
          <p:nvPr/>
        </p:nvSpPr>
        <p:spPr>
          <a:xfrm>
            <a:off x="5276505" y="1700808"/>
            <a:ext cx="2520280" cy="86409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>
                    <a:lumMod val="85000"/>
                  </a:schemeClr>
                </a:solidFill>
              </a:rPr>
              <a:t>Inicialização</a:t>
            </a:r>
            <a:endParaRPr lang="pt-BR" sz="1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Carregamento de arquivos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Alocação de memória</a:t>
            </a:r>
          </a:p>
        </p:txBody>
      </p:sp>
      <p:sp>
        <p:nvSpPr>
          <p:cNvPr id="5" name="Retângulo Arredondado 4"/>
          <p:cNvSpPr/>
          <p:nvPr/>
        </p:nvSpPr>
        <p:spPr>
          <a:xfrm>
            <a:off x="5060482" y="2994790"/>
            <a:ext cx="2952328" cy="3314530"/>
          </a:xfrm>
          <a:prstGeom prst="roundRect">
            <a:avLst>
              <a:gd name="adj" fmla="val 4335"/>
            </a:avLst>
          </a:prstGeom>
          <a:solidFill>
            <a:schemeClr val="accent1">
              <a:lumMod val="50000"/>
              <a:alpha val="3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Retângulo Arredondado 5"/>
          <p:cNvSpPr/>
          <p:nvPr/>
        </p:nvSpPr>
        <p:spPr>
          <a:xfrm>
            <a:off x="5276506" y="4109208"/>
            <a:ext cx="2520280" cy="46805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36000" bIns="0"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Entrada do usuário</a:t>
            </a:r>
          </a:p>
        </p:txBody>
      </p:sp>
      <p:sp>
        <p:nvSpPr>
          <p:cNvPr id="7" name="Retângulo Arredondado 6"/>
          <p:cNvSpPr/>
          <p:nvPr/>
        </p:nvSpPr>
        <p:spPr>
          <a:xfrm>
            <a:off x="5276506" y="4797152"/>
            <a:ext cx="2520280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Atualização do Jogo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AI, Detecção de Colisão, Física</a:t>
            </a:r>
          </a:p>
        </p:txBody>
      </p:sp>
      <p:sp>
        <p:nvSpPr>
          <p:cNvPr id="8" name="Retângulo Arredondado 7"/>
          <p:cNvSpPr/>
          <p:nvPr/>
        </p:nvSpPr>
        <p:spPr>
          <a:xfrm>
            <a:off x="5276507" y="3527310"/>
            <a:ext cx="2520279" cy="36200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36000" bIns="0"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Eventos do Windows</a:t>
            </a:r>
          </a:p>
        </p:txBody>
      </p:sp>
      <p:sp>
        <p:nvSpPr>
          <p:cNvPr id="9" name="Retângulo Arredondado 8"/>
          <p:cNvSpPr/>
          <p:nvPr/>
        </p:nvSpPr>
        <p:spPr>
          <a:xfrm>
            <a:off x="2774948" y="4687207"/>
            <a:ext cx="1944216" cy="8832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>
                    <a:lumMod val="85000"/>
                  </a:schemeClr>
                </a:solidFill>
              </a:rPr>
              <a:t>Finalização</a:t>
            </a:r>
            <a:br>
              <a:rPr lang="pt-B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sz="1100" dirty="0">
                <a:solidFill>
                  <a:schemeClr val="tx1"/>
                </a:solidFill>
              </a:rPr>
              <a:t>Fecha arquivos</a:t>
            </a:r>
            <a:br>
              <a:rPr lang="pt-BR" sz="1100" dirty="0">
                <a:solidFill>
                  <a:schemeClr val="tx1"/>
                </a:solidFill>
              </a:rPr>
            </a:br>
            <a:r>
              <a:rPr lang="pt-BR" sz="1100" dirty="0">
                <a:solidFill>
                  <a:schemeClr val="tx1"/>
                </a:solidFill>
              </a:rPr>
              <a:t>Libera memória</a:t>
            </a:r>
          </a:p>
        </p:txBody>
      </p:sp>
      <p:sp>
        <p:nvSpPr>
          <p:cNvPr id="10" name="Retângulo Arredondado 9"/>
          <p:cNvSpPr/>
          <p:nvPr/>
        </p:nvSpPr>
        <p:spPr>
          <a:xfrm>
            <a:off x="8601092" y="3789040"/>
            <a:ext cx="1512168" cy="32699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36000" bIns="0"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Teclado</a:t>
            </a:r>
          </a:p>
        </p:txBody>
      </p:sp>
      <p:sp>
        <p:nvSpPr>
          <p:cNvPr id="11" name="Retângulo Arredondado 10"/>
          <p:cNvSpPr/>
          <p:nvPr/>
        </p:nvSpPr>
        <p:spPr>
          <a:xfrm>
            <a:off x="8601092" y="4179736"/>
            <a:ext cx="1512168" cy="32699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36000" bIns="0"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Mouse</a:t>
            </a:r>
          </a:p>
        </p:txBody>
      </p:sp>
      <p:sp>
        <p:nvSpPr>
          <p:cNvPr id="12" name="Retângulo Arredondado 11"/>
          <p:cNvSpPr/>
          <p:nvPr/>
        </p:nvSpPr>
        <p:spPr>
          <a:xfrm>
            <a:off x="8601092" y="4577260"/>
            <a:ext cx="1512168" cy="32699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36000" bIns="0"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Controle</a:t>
            </a:r>
          </a:p>
        </p:txBody>
      </p:sp>
      <p:cxnSp>
        <p:nvCxnSpPr>
          <p:cNvPr id="14" name="Conector angulado 13"/>
          <p:cNvCxnSpPr/>
          <p:nvPr/>
        </p:nvCxnSpPr>
        <p:spPr>
          <a:xfrm rot="10800000" flipV="1">
            <a:off x="7796786" y="3952538"/>
            <a:ext cx="804306" cy="227198"/>
          </a:xfrm>
          <a:prstGeom prst="bentConnector3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do 15"/>
          <p:cNvCxnSpPr/>
          <p:nvPr/>
        </p:nvCxnSpPr>
        <p:spPr>
          <a:xfrm rot="10800000">
            <a:off x="7806403" y="4491425"/>
            <a:ext cx="794691" cy="249335"/>
          </a:xfrm>
          <a:prstGeom prst="bentConnector3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>
            <a:off x="7796786" y="4343234"/>
            <a:ext cx="804306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o 27"/>
          <p:cNvGrpSpPr/>
          <p:nvPr/>
        </p:nvGrpSpPr>
        <p:grpSpPr>
          <a:xfrm>
            <a:off x="8544271" y="2276872"/>
            <a:ext cx="1728192" cy="1008112"/>
            <a:chOff x="6516216" y="5517232"/>
            <a:chExt cx="1728192" cy="1008112"/>
          </a:xfrm>
        </p:grpSpPr>
        <p:sp>
          <p:nvSpPr>
            <p:cNvPr id="24" name="Retângulo de cantos arredondados 23"/>
            <p:cNvSpPr/>
            <p:nvPr/>
          </p:nvSpPr>
          <p:spPr>
            <a:xfrm>
              <a:off x="6516216" y="5517232"/>
              <a:ext cx="1728192" cy="1008112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Triângulo isósceles 24"/>
            <p:cNvSpPr/>
            <p:nvPr/>
          </p:nvSpPr>
          <p:spPr>
            <a:xfrm>
              <a:off x="6717574" y="5646582"/>
              <a:ext cx="302698" cy="302698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7068169" y="5985995"/>
              <a:ext cx="312142" cy="30805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7380312" y="5734997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>
                      <a:lumMod val="85000"/>
                    </a:schemeClr>
                  </a:solidFill>
                </a:rPr>
                <a:t>ABC</a:t>
              </a:r>
            </a:p>
          </p:txBody>
        </p:sp>
      </p:grpSp>
      <p:cxnSp>
        <p:nvCxnSpPr>
          <p:cNvPr id="29" name="Conector de seta reta 28"/>
          <p:cNvCxnSpPr>
            <a:cxnSpLocks/>
            <a:endCxn id="91" idx="1"/>
          </p:cNvCxnSpPr>
          <p:nvPr/>
        </p:nvCxnSpPr>
        <p:spPr>
          <a:xfrm flipV="1">
            <a:off x="7792429" y="5944009"/>
            <a:ext cx="808663" cy="5272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angulado 31"/>
          <p:cNvCxnSpPr>
            <a:cxnSpLocks/>
            <a:stCxn id="91" idx="3"/>
            <a:endCxn id="24" idx="3"/>
          </p:cNvCxnSpPr>
          <p:nvPr/>
        </p:nvCxnSpPr>
        <p:spPr>
          <a:xfrm flipV="1">
            <a:off x="10113260" y="2780928"/>
            <a:ext cx="159203" cy="3163081"/>
          </a:xfrm>
          <a:prstGeom prst="bentConnector3">
            <a:avLst>
              <a:gd name="adj1" fmla="val 318045"/>
            </a:avLst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>
            <a:off x="6536646" y="2573288"/>
            <a:ext cx="0" cy="421502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angulado 45"/>
          <p:cNvCxnSpPr/>
          <p:nvPr/>
        </p:nvCxnSpPr>
        <p:spPr>
          <a:xfrm rot="10800000" flipV="1">
            <a:off x="3747056" y="4343234"/>
            <a:ext cx="1529450" cy="343972"/>
          </a:xfrm>
          <a:prstGeom prst="bentConnector2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3747055" y="4020673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Sair?</a:t>
            </a:r>
          </a:p>
        </p:txBody>
      </p:sp>
      <p:cxnSp>
        <p:nvCxnSpPr>
          <p:cNvPr id="50" name="Conector de seta reta 49"/>
          <p:cNvCxnSpPr/>
          <p:nvPr/>
        </p:nvCxnSpPr>
        <p:spPr>
          <a:xfrm>
            <a:off x="6536646" y="4577260"/>
            <a:ext cx="0" cy="219892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/>
          <p:cNvSpPr txBox="1"/>
          <p:nvPr/>
        </p:nvSpPr>
        <p:spPr>
          <a:xfrm>
            <a:off x="5651628" y="3068960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Laço Principal</a:t>
            </a:r>
          </a:p>
        </p:txBody>
      </p:sp>
      <p:cxnSp>
        <p:nvCxnSpPr>
          <p:cNvPr id="76" name="Conector de seta reta 75"/>
          <p:cNvCxnSpPr/>
          <p:nvPr/>
        </p:nvCxnSpPr>
        <p:spPr>
          <a:xfrm>
            <a:off x="6536646" y="5517233"/>
            <a:ext cx="0" cy="242325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/>
          <p:cNvCxnSpPr/>
          <p:nvPr/>
        </p:nvCxnSpPr>
        <p:spPr>
          <a:xfrm>
            <a:off x="6532290" y="3889316"/>
            <a:ext cx="0" cy="219892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tângulo Arredondado 87"/>
          <p:cNvSpPr/>
          <p:nvPr/>
        </p:nvSpPr>
        <p:spPr>
          <a:xfrm>
            <a:off x="5272151" y="5772818"/>
            <a:ext cx="2520279" cy="36200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36000" bIns="0"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Desenho da cena</a:t>
            </a:r>
          </a:p>
        </p:txBody>
      </p:sp>
      <p:sp>
        <p:nvSpPr>
          <p:cNvPr id="91" name="Retângulo Arredondado 90"/>
          <p:cNvSpPr/>
          <p:nvPr/>
        </p:nvSpPr>
        <p:spPr>
          <a:xfrm>
            <a:off x="8601092" y="5650706"/>
            <a:ext cx="1512168" cy="5866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Controle de FPS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96891" y="1767742"/>
            <a:ext cx="3275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Um jogo é um laço rodando continuamente em uma frequência fixa ou variável</a:t>
            </a:r>
          </a:p>
        </p:txBody>
      </p:sp>
      <p:cxnSp>
        <p:nvCxnSpPr>
          <p:cNvPr id="37" name="Conector de seta reta 36"/>
          <p:cNvCxnSpPr>
            <a:cxnSpLocks/>
            <a:stCxn id="24" idx="1"/>
          </p:cNvCxnSpPr>
          <p:nvPr/>
        </p:nvCxnSpPr>
        <p:spPr>
          <a:xfrm flipH="1">
            <a:off x="6532291" y="2780928"/>
            <a:ext cx="2011980" cy="3111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8797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função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GetMessage é bloqueante</a:t>
            </a:r>
          </a:p>
          <a:p>
            <a:pPr lvl="1"/>
            <a:r>
              <a:rPr lang="pt-BR" dirty="0"/>
              <a:t>Só retorna quando tem uma mensagem na fila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109728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271464" y="2564904"/>
            <a:ext cx="97930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APIENTRY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WinMain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_In_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HINSTANCE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hInstance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pt-BR" sz="1600" dirty="0" err="1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In_opt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HINSTANCE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hPrevInstance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b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_In_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LPSTR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lpCmdLine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_In_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nCmdShow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- Define e registra uma Window Class</a:t>
            </a:r>
          </a:p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     // - Cria a janela do jogo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(GetMessage(&amp;msg, 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0, 0))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{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TranslateMessage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(&amp;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msg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DispatchMessage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(&amp;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msg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}</a:t>
            </a:r>
          </a:p>
          <a:p>
            <a:endParaRPr lang="pt-BR" sz="16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msg.wParam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DE9826A-F1EE-4FE2-9D8A-5000FC66F101}"/>
              </a:ext>
            </a:extLst>
          </p:cNvPr>
          <p:cNvGrpSpPr/>
          <p:nvPr/>
        </p:nvGrpSpPr>
        <p:grpSpPr>
          <a:xfrm>
            <a:off x="6816080" y="4077072"/>
            <a:ext cx="3672408" cy="1491550"/>
            <a:chOff x="6960096" y="4385722"/>
            <a:chExt cx="3672408" cy="1491550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D545CFB1-A6CF-402D-9DC1-CFD96B64AAD2}"/>
                </a:ext>
              </a:extLst>
            </p:cNvPr>
            <p:cNvSpPr/>
            <p:nvPr/>
          </p:nvSpPr>
          <p:spPr>
            <a:xfrm>
              <a:off x="6960096" y="4385722"/>
              <a:ext cx="3672408" cy="1491550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DFE754F-AF60-4C0C-BCD6-055B1B50C461}"/>
                </a:ext>
              </a:extLst>
            </p:cNvPr>
            <p:cNvSpPr/>
            <p:nvPr/>
          </p:nvSpPr>
          <p:spPr>
            <a:xfrm>
              <a:off x="7284132" y="4531332"/>
              <a:ext cx="302433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É necessário usar a função </a:t>
              </a:r>
              <a:r>
                <a:rPr lang="pt-BR" b="1" dirty="0">
                  <a:solidFill>
                    <a:schemeClr val="accent1">
                      <a:lumMod val="75000"/>
                    </a:schemeClr>
                  </a:solidFill>
                </a:rPr>
                <a:t>PeekMessage</a:t>
              </a:r>
              <a:r>
                <a:rPr lang="pt-B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que verifica se há mensagens na fila e retorna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729991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5" name="Retângulo 4"/>
          <p:cNvSpPr/>
          <p:nvPr/>
        </p:nvSpPr>
        <p:spPr>
          <a:xfrm>
            <a:off x="947428" y="1417638"/>
            <a:ext cx="1029714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APIENTRY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WinMain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...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     // criação da janela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GameInit();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endParaRPr lang="pt-BR" sz="14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{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</a:t>
            </a:r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(PeekMessage(&amp;msg,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,0,0,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PM_REMOVE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)) {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  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TranslateMessage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(&amp;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msg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  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DispatchMessage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(&amp;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msg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} </a:t>
            </a:r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   GameUpdate();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   GameDraw(); 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}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} </a:t>
            </a:r>
            <a:b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msg.message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!=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WM_QUIT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pt-BR" sz="14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GameFinalize ();</a:t>
            </a:r>
          </a:p>
          <a:p>
            <a:endParaRPr lang="pt-BR" sz="14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msg.wParam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tângulo Arredondado 5"/>
          <p:cNvSpPr/>
          <p:nvPr/>
        </p:nvSpPr>
        <p:spPr>
          <a:xfrm>
            <a:off x="7773155" y="2002249"/>
            <a:ext cx="2520280" cy="86409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Inicialização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Carregamento de arquivos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Alocação de memória</a:t>
            </a:r>
          </a:p>
        </p:txBody>
      </p:sp>
      <p:sp>
        <p:nvSpPr>
          <p:cNvPr id="7" name="Retângulo Arredondado 6"/>
          <p:cNvSpPr/>
          <p:nvPr/>
        </p:nvSpPr>
        <p:spPr>
          <a:xfrm>
            <a:off x="7773155" y="3191970"/>
            <a:ext cx="2520280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Atualização do Jogo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AI, Detecção de Colisão, Física</a:t>
            </a:r>
          </a:p>
        </p:txBody>
      </p:sp>
      <p:sp>
        <p:nvSpPr>
          <p:cNvPr id="8" name="Retângulo Arredondado 7"/>
          <p:cNvSpPr/>
          <p:nvPr/>
        </p:nvSpPr>
        <p:spPr>
          <a:xfrm>
            <a:off x="7773157" y="4001628"/>
            <a:ext cx="2520279" cy="7188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Desenho da Cena</a:t>
            </a:r>
          </a:p>
        </p:txBody>
      </p:sp>
      <p:sp>
        <p:nvSpPr>
          <p:cNvPr id="9" name="Retângulo Arredondado 8"/>
          <p:cNvSpPr/>
          <p:nvPr/>
        </p:nvSpPr>
        <p:spPr>
          <a:xfrm>
            <a:off x="7788187" y="4973521"/>
            <a:ext cx="2520280" cy="8832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Finalização</a:t>
            </a:r>
            <a:br>
              <a:rPr lang="pt-B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sz="1100" dirty="0">
                <a:solidFill>
                  <a:schemeClr val="tx1"/>
                </a:solidFill>
              </a:rPr>
              <a:t>Fecha arquivos</a:t>
            </a:r>
            <a:br>
              <a:rPr lang="pt-BR" sz="1100" dirty="0">
                <a:solidFill>
                  <a:schemeClr val="tx1"/>
                </a:solidFill>
              </a:rPr>
            </a:br>
            <a:r>
              <a:rPr lang="pt-BR" sz="1100" dirty="0">
                <a:solidFill>
                  <a:schemeClr val="tx1"/>
                </a:solidFill>
              </a:rPr>
              <a:t>Libera memória</a:t>
            </a:r>
          </a:p>
        </p:txBody>
      </p:sp>
      <p:sp>
        <p:nvSpPr>
          <p:cNvPr id="10" name="Retângulo Arredondado 9"/>
          <p:cNvSpPr/>
          <p:nvPr/>
        </p:nvSpPr>
        <p:spPr>
          <a:xfrm>
            <a:off x="1468124" y="2300862"/>
            <a:ext cx="1155031" cy="276726"/>
          </a:xfrm>
          <a:prstGeom prst="roundRect">
            <a:avLst/>
          </a:prstGeom>
          <a:solidFill>
            <a:schemeClr val="accent1">
              <a:lumMod val="75000"/>
              <a:alpha val="3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2372555" y="4020547"/>
            <a:ext cx="1347181" cy="225902"/>
          </a:xfrm>
          <a:prstGeom prst="roundRect">
            <a:avLst/>
          </a:prstGeom>
          <a:solidFill>
            <a:schemeClr val="accent1">
              <a:lumMod val="75000"/>
              <a:alpha val="3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Arredondado 11"/>
          <p:cNvSpPr/>
          <p:nvPr/>
        </p:nvSpPr>
        <p:spPr>
          <a:xfrm>
            <a:off x="2372556" y="4249147"/>
            <a:ext cx="1131156" cy="219075"/>
          </a:xfrm>
          <a:prstGeom prst="roundRect">
            <a:avLst/>
          </a:prstGeom>
          <a:solidFill>
            <a:schemeClr val="accent1">
              <a:lumMod val="75000"/>
              <a:alpha val="3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13"/>
          <p:cNvSpPr/>
          <p:nvPr/>
        </p:nvSpPr>
        <p:spPr>
          <a:xfrm>
            <a:off x="1468124" y="5274858"/>
            <a:ext cx="1720517" cy="276727"/>
          </a:xfrm>
          <a:prstGeom prst="roundRect">
            <a:avLst/>
          </a:prstGeom>
          <a:solidFill>
            <a:schemeClr val="accent1">
              <a:lumMod val="75000"/>
              <a:alpha val="3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2623155" y="2434297"/>
            <a:ext cx="515736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>
            <a:cxnSpLocks/>
            <a:stCxn id="11" idx="3"/>
          </p:cNvCxnSpPr>
          <p:nvPr/>
        </p:nvCxnSpPr>
        <p:spPr>
          <a:xfrm flipV="1">
            <a:off x="3719736" y="3552012"/>
            <a:ext cx="4053419" cy="58148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cxnSpLocks/>
            <a:stCxn id="14" idx="3"/>
            <a:endCxn id="9" idx="1"/>
          </p:cNvCxnSpPr>
          <p:nvPr/>
        </p:nvCxnSpPr>
        <p:spPr>
          <a:xfrm>
            <a:off x="3188641" y="5413222"/>
            <a:ext cx="4599546" cy="1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1230F99-B658-45D9-BFBA-6427E2970481}"/>
              </a:ext>
            </a:extLst>
          </p:cNvPr>
          <p:cNvGrpSpPr/>
          <p:nvPr/>
        </p:nvGrpSpPr>
        <p:grpSpPr>
          <a:xfrm>
            <a:off x="11574734" y="6362889"/>
            <a:ext cx="617266" cy="495111"/>
            <a:chOff x="11574734" y="6372414"/>
            <a:chExt cx="617266" cy="495111"/>
          </a:xfrm>
        </p:grpSpPr>
        <p:sp>
          <p:nvSpPr>
            <p:cNvPr id="23" name="Triângulo isósceles 6">
              <a:extLst>
                <a:ext uri="{FF2B5EF4-FFF2-40B4-BE49-F238E27FC236}">
                  <a16:creationId xmlns:a16="http://schemas.microsoft.com/office/drawing/2014/main" id="{555C971B-E46F-442E-BE81-73D8249E14E8}"/>
                </a:ext>
              </a:extLst>
            </p:cNvPr>
            <p:cNvSpPr/>
            <p:nvPr/>
          </p:nvSpPr>
          <p:spPr>
            <a:xfrm>
              <a:off x="11574734" y="6372414"/>
              <a:ext cx="593516" cy="464210"/>
            </a:xfrm>
            <a:custGeom>
              <a:avLst/>
              <a:gdLst>
                <a:gd name="connsiteX0" fmla="*/ 0 w 864096"/>
                <a:gd name="connsiteY0" fmla="*/ 1512168 h 1512168"/>
                <a:gd name="connsiteX1" fmla="*/ 432048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0" fmla="*/ 0 w 864096"/>
                <a:gd name="connsiteY0" fmla="*/ 787773 h 787773"/>
                <a:gd name="connsiteX1" fmla="*/ 847684 w 864096"/>
                <a:gd name="connsiteY1" fmla="*/ 0 h 787773"/>
                <a:gd name="connsiteX2" fmla="*/ 864096 w 864096"/>
                <a:gd name="connsiteY2" fmla="*/ 787773 h 787773"/>
                <a:gd name="connsiteX3" fmla="*/ 0 w 864096"/>
                <a:gd name="connsiteY3" fmla="*/ 787773 h 787773"/>
                <a:gd name="connsiteX0" fmla="*/ 0 w 864096"/>
                <a:gd name="connsiteY0" fmla="*/ 797298 h 797298"/>
                <a:gd name="connsiteX1" fmla="*/ 857209 w 864096"/>
                <a:gd name="connsiteY1" fmla="*/ 0 h 797298"/>
                <a:gd name="connsiteX2" fmla="*/ 864096 w 864096"/>
                <a:gd name="connsiteY2" fmla="*/ 797298 h 797298"/>
                <a:gd name="connsiteX3" fmla="*/ 0 w 864096"/>
                <a:gd name="connsiteY3" fmla="*/ 797298 h 797298"/>
                <a:gd name="connsiteX0" fmla="*/ 0 w 864096"/>
                <a:gd name="connsiteY0" fmla="*/ 799680 h 799680"/>
                <a:gd name="connsiteX1" fmla="*/ 861971 w 864096"/>
                <a:gd name="connsiteY1" fmla="*/ 0 h 799680"/>
                <a:gd name="connsiteX2" fmla="*/ 864096 w 864096"/>
                <a:gd name="connsiteY2" fmla="*/ 799680 h 799680"/>
                <a:gd name="connsiteX3" fmla="*/ 0 w 864096"/>
                <a:gd name="connsiteY3" fmla="*/ 799680 h 79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096" h="799680">
                  <a:moveTo>
                    <a:pt x="0" y="799680"/>
                  </a:moveTo>
                  <a:lnTo>
                    <a:pt x="861971" y="0"/>
                  </a:lnTo>
                  <a:cubicBezTo>
                    <a:pt x="864267" y="265766"/>
                    <a:pt x="861800" y="533914"/>
                    <a:pt x="864096" y="799680"/>
                  </a:cubicBezTo>
                  <a:lnTo>
                    <a:pt x="0" y="7996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1CD807E1-A47B-4C37-B49B-5C5BEBEA1AAD}"/>
                </a:ext>
              </a:extLst>
            </p:cNvPr>
            <p:cNvSpPr/>
            <p:nvPr/>
          </p:nvSpPr>
          <p:spPr>
            <a:xfrm>
              <a:off x="11800716" y="6467415"/>
              <a:ext cx="3912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8580" indent="0">
                <a:buNone/>
              </a:pPr>
              <a:r>
                <a:rPr lang="pt-BR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»</a:t>
              </a:r>
            </a:p>
          </p:txBody>
        </p:sp>
      </p:grpSp>
      <p:cxnSp>
        <p:nvCxnSpPr>
          <p:cNvPr id="27" name="Conector de seta reta 23">
            <a:extLst>
              <a:ext uri="{FF2B5EF4-FFF2-40B4-BE49-F238E27FC236}">
                <a16:creationId xmlns:a16="http://schemas.microsoft.com/office/drawing/2014/main" id="{27B5ACD7-4559-ED44-89A1-EF9EC4D5ED46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>
            <a:off x="3503712" y="4358685"/>
            <a:ext cx="4269445" cy="23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82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Um jogo é um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laço de tempo real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O tratamento das mensagens do Windows deve ser feito </a:t>
            </a:r>
            <a:br>
              <a:rPr lang="pt-BR" dirty="0"/>
            </a:br>
            <a:r>
              <a:rPr lang="pt-BR" dirty="0"/>
              <a:t>com a função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PeekMessage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O jogo deve ser criado dentro das funções:</a:t>
            </a:r>
          </a:p>
          <a:p>
            <a:pPr lvl="2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GameInit</a:t>
            </a:r>
            <a:endParaRPr lang="pt-BR" dirty="0"/>
          </a:p>
          <a:p>
            <a:pPr lvl="2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GameUpdate</a:t>
            </a:r>
            <a:endParaRPr lang="pt-BR" dirty="0"/>
          </a:p>
          <a:p>
            <a:pPr lvl="2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GameDraw</a:t>
            </a:r>
          </a:p>
          <a:p>
            <a:pPr lvl="2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GameFinalize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904695914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3740</TotalTime>
  <Words>451</Words>
  <Application>Microsoft Office PowerPoint</Application>
  <PresentationFormat>Widescreen</PresentationFormat>
  <Paragraphs>104</Paragraphs>
  <Slides>7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Calibri</vt:lpstr>
      <vt:lpstr>Consolas</vt:lpstr>
      <vt:lpstr>Lucida Sans Unicode</vt:lpstr>
      <vt:lpstr>Verdana</vt:lpstr>
      <vt:lpstr>Wingdings 2</vt:lpstr>
      <vt:lpstr>Wingdings 3</vt:lpstr>
      <vt:lpstr>Concurso</vt:lpstr>
      <vt:lpstr>Arquitetura de um Jogo</vt:lpstr>
      <vt:lpstr>Introdução</vt:lpstr>
      <vt:lpstr>Introdução</vt:lpstr>
      <vt:lpstr>Arquitetura</vt:lpstr>
      <vt:lpstr>Implementação</vt:lpstr>
      <vt:lpstr>Implementação</vt:lpstr>
      <vt:lpstr>Resumo</vt:lpstr>
    </vt:vector>
  </TitlesOfParts>
  <Company>Anabele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 de Tempo Real</dc:title>
  <dc:creator>Judson Santiago</dc:creator>
  <cp:keywords>Programação;Jogos;Windows</cp:keywords>
  <cp:lastModifiedBy>Judson Santiago</cp:lastModifiedBy>
  <cp:revision>435</cp:revision>
  <dcterms:created xsi:type="dcterms:W3CDTF">2009-02-25T19:16:57Z</dcterms:created>
  <dcterms:modified xsi:type="dcterms:W3CDTF">2021-07-31T03:23:47Z</dcterms:modified>
</cp:coreProperties>
</file>